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1" r:id="rId5"/>
    <p:sldId id="263" r:id="rId6"/>
    <p:sldId id="270" r:id="rId7"/>
    <p:sldId id="271" r:id="rId8"/>
    <p:sldId id="272" r:id="rId9"/>
    <p:sldId id="273" r:id="rId10"/>
    <p:sldId id="27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2" autoAdjust="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FDA-2399-4160-8D00-5AA7A44D586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BAC9-5363-4EBD-9216-97B7B32914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FDA-2399-4160-8D00-5AA7A44D586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BAC9-5363-4EBD-9216-97B7B3291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FDA-2399-4160-8D00-5AA7A44D586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BAC9-5363-4EBD-9216-97B7B3291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FDA-2399-4160-8D00-5AA7A44D586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BAC9-5363-4EBD-9216-97B7B3291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FDA-2399-4160-8D00-5AA7A44D586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2D9BAC9-5363-4EBD-9216-97B7B3291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FDA-2399-4160-8D00-5AA7A44D586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BAC9-5363-4EBD-9216-97B7B3291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FDA-2399-4160-8D00-5AA7A44D586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BAC9-5363-4EBD-9216-97B7B3291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FDA-2399-4160-8D00-5AA7A44D586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BAC9-5363-4EBD-9216-97B7B3291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FDA-2399-4160-8D00-5AA7A44D586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BAC9-5363-4EBD-9216-97B7B3291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FDA-2399-4160-8D00-5AA7A44D586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BAC9-5363-4EBD-9216-97B7B3291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9FDA-2399-4160-8D00-5AA7A44D586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BAC9-5363-4EBD-9216-97B7B3291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A49FDA-2399-4160-8D00-5AA7A44D586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D9BAC9-5363-4EBD-9216-97B7B3291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2914672"/>
          </a:xfrm>
        </p:spPr>
        <p:txBody>
          <a:bodyPr>
            <a:noAutofit/>
          </a:bodyPr>
          <a:lstStyle/>
          <a:p>
            <a:r>
              <a:rPr lang="ru-RU" sz="5400" cap="none" dirty="0" smtClean="0">
                <a:solidFill>
                  <a:srgbClr val="FFFF00"/>
                </a:solidFill>
                <a:latin typeface="Monotype Corsiva" pitchFamily="66" charset="0"/>
              </a:rPr>
              <a:t>Чтобы добиться цели, </a:t>
            </a:r>
            <a:br>
              <a:rPr lang="ru-RU" sz="5400" cap="none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5400" cap="none" dirty="0" smtClean="0">
                <a:solidFill>
                  <a:srgbClr val="FFFF00"/>
                </a:solidFill>
                <a:latin typeface="Monotype Corsiva" pitchFamily="66" charset="0"/>
              </a:rPr>
              <a:t>нужно, прежде всего, идти…</a:t>
            </a:r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4714884"/>
            <a:ext cx="4214842" cy="150019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«Кто не знает, куда идет, вероятно, придет не туда»</a:t>
            </a:r>
            <a:r>
              <a:rPr lang="ru-RU" dirty="0" smtClean="0">
                <a:latin typeface="Monotype Corsiva" pitchFamily="66" charset="0"/>
              </a:rPr>
              <a:t> </a:t>
            </a:r>
          </a:p>
          <a:p>
            <a:r>
              <a:rPr lang="ru-RU" dirty="0" smtClean="0">
                <a:latin typeface="Monotype Corsiva" pitchFamily="66" charset="0"/>
              </a:rPr>
              <a:t>                     Лоренс Питер</a:t>
            </a:r>
          </a:p>
          <a:p>
            <a:endParaRPr lang="ru-RU" dirty="0"/>
          </a:p>
        </p:txBody>
      </p:sp>
      <p:pic>
        <p:nvPicPr>
          <p:cNvPr id="7" name="Рисунок 6" descr="http://mediasubs.ru/group/uploads/on/onlajn-testyi-psihologiya-i-samopoznanie/image2/2Q1MWJiN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3929090" cy="365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Char char="-"/>
            </a:pPr>
            <a:r>
              <a:rPr lang="ru-RU" sz="3900" dirty="0" smtClean="0">
                <a:solidFill>
                  <a:srgbClr val="FFFF00"/>
                </a:solidFill>
                <a:latin typeface="Monotype Corsiva" pitchFamily="66" charset="0"/>
              </a:rPr>
              <a:t>банальная   </a:t>
            </a:r>
            <a:r>
              <a:rPr lang="ru-RU" sz="3900" cap="all" dirty="0" smtClean="0">
                <a:solidFill>
                  <a:srgbClr val="FFFF00"/>
                </a:solidFill>
                <a:latin typeface="Monotype Corsiva" pitchFamily="66" charset="0"/>
              </a:rPr>
              <a:t>лень</a:t>
            </a:r>
            <a:r>
              <a:rPr lang="ru-RU" sz="3900" dirty="0" smtClean="0">
                <a:solidFill>
                  <a:srgbClr val="FFFF00"/>
                </a:solidFill>
                <a:latin typeface="Monotype Corsiva" pitchFamily="66" charset="0"/>
              </a:rPr>
              <a:t>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Люди привыкают к тому образу жизни, который ведут: утром на работу, вечером телевизор, по выходным выезд на природу или тот же телевизор. Устоявшийся уклад жизни, менять который человеку просто лень.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«Карьера? Зачем? Мне и так неплохо платят»,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«Свой бизнес? Зачем мне эта головная боль?»,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«Путешествия? Да меня и городской пляж устраивает».</a:t>
            </a:r>
          </a:p>
          <a:p>
            <a:pPr>
              <a:buNone/>
            </a:pPr>
            <a:r>
              <a:rPr lang="ru-RU" dirty="0" smtClean="0"/>
              <a:t>Нет смысла предлагать таким людям новые возможности – вас только высмеют. </a:t>
            </a:r>
          </a:p>
          <a:p>
            <a:pPr>
              <a:buNone/>
            </a:pPr>
            <a:r>
              <a:rPr lang="ru-RU" dirty="0" smtClean="0"/>
              <a:t>Но если МЫ УЖЕ БЕСЕДУЕМ НА ЭТУ ТЕМУ, ЗНАЧИТ МЫ к числу таких людей не относимся.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Причин может быть несколько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5122" name="Picture 2" descr="C:\Users\admin\Desktop\0_3418d_791fa25_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159" y="-136526"/>
            <a:ext cx="1833078" cy="2565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/>
          </a:bodyPr>
          <a:lstStyle/>
          <a:p>
            <a:pPr marL="880110" indent="-742950">
              <a:buNone/>
            </a:pP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1. Очень сложно прийти туда, куда </a:t>
            </a:r>
          </a:p>
          <a:p>
            <a:pPr marL="880110" indent="-742950">
              <a:buNone/>
            </a:pP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нужно, если вы не знаете, чего конкретно </a:t>
            </a:r>
          </a:p>
          <a:p>
            <a:pPr marL="880110" indent="-742950">
              <a:buNone/>
            </a:pP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хотите. Именно поэтому цели в жизни </a:t>
            </a:r>
          </a:p>
          <a:p>
            <a:pPr marL="880110" indent="-742950">
              <a:buNone/>
            </a:pP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необходимы – они определяют </a:t>
            </a:r>
          </a:p>
          <a:p>
            <a:pPr marL="880110" indent="-742950">
              <a:buNone/>
            </a:pP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направление вашего движения, </a:t>
            </a:r>
          </a:p>
          <a:p>
            <a:pPr marL="880110" indent="-742950">
              <a:buNone/>
            </a:pP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помогая в полной мере раскрыть </a:t>
            </a:r>
          </a:p>
          <a:p>
            <a:pPr marL="880110" indent="-742950">
              <a:buNone/>
            </a:pP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ваш  потенциал.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admin\Desktop\0_4e403_9826beda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687760"/>
            <a:ext cx="4889116" cy="4087301"/>
          </a:xfrm>
          <a:prstGeom prst="rect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76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2. Цель наполняет вашу жизнь смыслом и повышает её ценность. Люди, имеющие перед собой конкретные цели, всегда добиваются большего. </a:t>
            </a:r>
            <a:endParaRPr lang="ru-RU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8197" name="Picture 5" descr="C:\Users\admin\Desktop\82009285_large_5874012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3500438"/>
            <a:ext cx="785818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3. Цель помогает человеку цепляться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за жизнь, даже когда он на краю смерти, поскольку пламенное желание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 – это лучшее лекарство.</a:t>
            </a:r>
          </a:p>
          <a:p>
            <a:endParaRPr lang="ru-RU" dirty="0"/>
          </a:p>
        </p:txBody>
      </p:sp>
      <p:pic>
        <p:nvPicPr>
          <p:cNvPr id="7171" name="Picture 3" descr="C:\Users\admin\Desktop\0_4fe49_7614c94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14620"/>
            <a:ext cx="7429551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Ставьте цели, 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стремитесь к их достижению - и ваша жизнь станет 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ярче и интереснее.</a:t>
            </a:r>
          </a:p>
          <a:p>
            <a:pPr algn="ctr"/>
            <a:endParaRPr lang="ru-RU" sz="5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Picture 5" descr="Цвет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7" y="115888"/>
            <a:ext cx="3547698" cy="231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Цвет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572008"/>
            <a:ext cx="3214678" cy="213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799999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FF00"/>
                </a:solidFill>
                <a:latin typeface="Monotype Corsiva" pitchFamily="66" charset="0"/>
              </a:rPr>
              <a:t>Вы никогда не задумывались, в чём главная ошибка неудачников?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09054"/>
          </a:xfrm>
        </p:spPr>
        <p:txBody>
          <a:bodyPr/>
          <a:lstStyle/>
          <a:p>
            <a:pPr>
              <a:buNone/>
            </a:pPr>
            <a:r>
              <a:rPr lang="ru-RU" sz="4800" dirty="0" smtClean="0"/>
              <a:t>- в отсутствии везения? </a:t>
            </a:r>
          </a:p>
          <a:p>
            <a:pPr>
              <a:buNone/>
            </a:pPr>
            <a:r>
              <a:rPr lang="ru-RU" sz="4800" dirty="0" smtClean="0"/>
              <a:t>- в отсутствии мотивации?</a:t>
            </a:r>
          </a:p>
          <a:p>
            <a:pPr>
              <a:buNone/>
            </a:pPr>
            <a:r>
              <a:rPr lang="ru-RU" sz="4800" dirty="0" smtClean="0"/>
              <a:t>- в отсутствии денег?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C:\Users\admin\Desktop\9641976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781050" cy="781050"/>
          </a:xfrm>
          <a:prstGeom prst="rect">
            <a:avLst/>
          </a:prstGeom>
          <a:noFill/>
        </p:spPr>
      </p:pic>
      <p:pic>
        <p:nvPicPr>
          <p:cNvPr id="13316" name="Picture 4" descr="C:\Users\admin\Desktop\63.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000504"/>
            <a:ext cx="1485906" cy="2701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Основная причина неудач: </a:t>
            </a:r>
          </a:p>
          <a:p>
            <a:pPr algn="r">
              <a:buNone/>
            </a:pPr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–  отсутствие цели.</a:t>
            </a:r>
            <a:r>
              <a:rPr lang="ru-RU" sz="4800" dirty="0" smtClean="0">
                <a:latin typeface="Monotype Corsiva" pitchFamily="66" charset="0"/>
              </a:rPr>
              <a:t> </a:t>
            </a:r>
          </a:p>
          <a:p>
            <a:pPr>
              <a:buNone/>
            </a:pPr>
            <a:endParaRPr lang="ru-RU" sz="3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3429000"/>
            <a:ext cx="5214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latin typeface="Monotype Corsiva" pitchFamily="66" charset="0"/>
              </a:rPr>
              <a:t>Если вы думаете, что двигаетесь </a:t>
            </a:r>
          </a:p>
          <a:p>
            <a:pPr algn="ctr">
              <a:buNone/>
            </a:pPr>
            <a:r>
              <a:rPr lang="ru-RU" sz="3200" dirty="0" smtClean="0">
                <a:latin typeface="Monotype Corsiva" pitchFamily="66" charset="0"/>
              </a:rPr>
              <a:t>к успеху, но у вас нет </a:t>
            </a:r>
          </a:p>
          <a:p>
            <a:pPr algn="ctr">
              <a:buNone/>
            </a:pPr>
            <a:r>
              <a:rPr lang="ru-RU" sz="3200" dirty="0" smtClean="0">
                <a:latin typeface="Monotype Corsiva" pitchFamily="66" charset="0"/>
              </a:rPr>
              <a:t>чётко заданного направления, </a:t>
            </a:r>
          </a:p>
          <a:p>
            <a:pPr algn="ctr">
              <a:buNone/>
            </a:pPr>
            <a:r>
              <a:rPr lang="ru-RU" sz="3200" dirty="0" smtClean="0">
                <a:latin typeface="Monotype Corsiva" pitchFamily="66" charset="0"/>
              </a:rPr>
              <a:t>значит вы движетесь    </a:t>
            </a:r>
          </a:p>
          <a:p>
            <a:pPr algn="ctr">
              <a:buNone/>
            </a:pPr>
            <a:r>
              <a:rPr lang="ru-RU" sz="3200" cap="all" dirty="0" smtClean="0">
                <a:latin typeface="Monotype Corsiva" pitchFamily="66" charset="0"/>
              </a:rPr>
              <a:t>в  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cap="all" dirty="0" smtClean="0">
                <a:latin typeface="Monotype Corsiva" pitchFamily="66" charset="0"/>
              </a:rPr>
              <a:t>никуда.</a:t>
            </a:r>
            <a:endParaRPr lang="ru-RU" sz="3200" dirty="0"/>
          </a:p>
        </p:txBody>
      </p:sp>
      <p:pic>
        <p:nvPicPr>
          <p:cNvPr id="12292" name="Picture 4" descr="C:\Users\admin\Desktop\question-mark-colorful emotic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321467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i="1" dirty="0" smtClean="0">
                <a:solidFill>
                  <a:srgbClr val="FFFF00"/>
                </a:solidFill>
                <a:latin typeface="Monotype Corsiva" pitchFamily="66" charset="0"/>
              </a:rPr>
              <a:t>Представьте себе…</a:t>
            </a:r>
            <a:endParaRPr lang="ru-RU" sz="4800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200" dirty="0" smtClean="0"/>
              <a:t>Вы капитан дальнего плавания. У вас прекрасное судно, отличная команда, «небесный </a:t>
            </a:r>
            <a:r>
              <a:rPr lang="ru-RU" sz="3200" dirty="0" err="1" smtClean="0"/>
              <a:t>гидрометцентр</a:t>
            </a:r>
            <a:r>
              <a:rPr lang="ru-RU" sz="3200" dirty="0" smtClean="0"/>
              <a:t>» гарантирует вам замечательную погоду. Всё хорошо за исключением одного </a:t>
            </a:r>
            <a:r>
              <a:rPr lang="ru-RU" sz="3200" cap="all" dirty="0" smtClean="0"/>
              <a:t>«но»: </a:t>
            </a:r>
            <a:r>
              <a:rPr lang="ru-RU" sz="3200" dirty="0" smtClean="0"/>
              <a:t>вы вышли в плавание, </a:t>
            </a:r>
            <a:r>
              <a:rPr lang="ru-RU" sz="3200" cap="all" dirty="0" smtClean="0"/>
              <a:t>не определив маршрут движения и конечный пункт назначения</a:t>
            </a:r>
            <a:r>
              <a:rPr lang="ru-RU" sz="3200" dirty="0" smtClean="0"/>
              <a:t>, а это значит, что ваше судно  </a:t>
            </a:r>
          </a:p>
          <a:p>
            <a:pPr>
              <a:buNone/>
            </a:pPr>
            <a:r>
              <a:rPr lang="ru-RU" sz="3200" dirty="0" smtClean="0"/>
              <a:t>            </a:t>
            </a:r>
            <a:r>
              <a:rPr lang="ru-RU" sz="3200" cap="all" dirty="0" smtClean="0"/>
              <a:t>никуда не придёт или придёт               </a:t>
            </a:r>
          </a:p>
          <a:p>
            <a:pPr>
              <a:buNone/>
            </a:pPr>
            <a:r>
              <a:rPr lang="ru-RU" sz="3200" cap="all" dirty="0" smtClean="0"/>
              <a:t>            туда, куда бы вам не очень</a:t>
            </a:r>
          </a:p>
          <a:p>
            <a:pPr>
              <a:buNone/>
            </a:pPr>
            <a:r>
              <a:rPr lang="ru-RU" sz="3200" cap="all" dirty="0" smtClean="0"/>
              <a:t>            хотелось</a:t>
            </a:r>
            <a:r>
              <a:rPr lang="ru-RU" cap="all" dirty="0" smtClean="0"/>
              <a:t>. </a:t>
            </a:r>
            <a:endParaRPr lang="ru-RU" cap="all" dirty="0"/>
          </a:p>
        </p:txBody>
      </p:sp>
      <p:pic>
        <p:nvPicPr>
          <p:cNvPr id="1026" name="Picture 2" descr="C:\Users\admin\Desktop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14290"/>
            <a:ext cx="1461137" cy="1857378"/>
          </a:xfrm>
          <a:prstGeom prst="rect">
            <a:avLst/>
          </a:prstGeom>
          <a:noFill/>
        </p:spPr>
      </p:pic>
      <p:pic>
        <p:nvPicPr>
          <p:cNvPr id="11266" name="Picture 2" descr="C:\Users\admin\Desktop\schiff0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9"/>
            <a:ext cx="2500298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76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72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6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  <a:t>Почему же люди не считают нужным планировать свою жизнь?</a:t>
            </a:r>
            <a:endParaRPr lang="ru-RU" sz="6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85794"/>
            <a:ext cx="3357586" cy="857256"/>
          </a:xfrm>
          <a:prstGeom prst="rect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00B0F0"/>
                </a:solidFill>
                <a:cs typeface="Aharoni" pitchFamily="2" charset="-79"/>
              </a:rPr>
              <a:t>Почему?</a:t>
            </a:r>
            <a:endParaRPr lang="ru-RU" sz="5400" b="1" i="1" dirty="0">
              <a:solidFill>
                <a:srgbClr val="00B0F0"/>
              </a:solidFill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571480"/>
            <a:ext cx="335758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Monotype Corsiva" pitchFamily="66" charset="0"/>
                <a:cs typeface="Aharoni" pitchFamily="2" charset="-79"/>
              </a:rPr>
              <a:t>Почему?</a:t>
            </a:r>
            <a:endParaRPr lang="ru-RU" sz="5400" b="1" dirty="0">
              <a:solidFill>
                <a:schemeClr val="tx1"/>
              </a:solidFill>
              <a:latin typeface="Monotype Corsiva" pitchFamily="66" charset="0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1071546"/>
            <a:ext cx="3357586" cy="857256"/>
          </a:xfrm>
          <a:prstGeom prst="rect">
            <a:avLst/>
          </a:prstGeom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cs typeface="Aharoni" pitchFamily="2" charset="-79"/>
              </a:rPr>
              <a:t>Почему?</a:t>
            </a:r>
            <a:endParaRPr lang="ru-RU" sz="54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072074"/>
            <a:ext cx="3357586" cy="857256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92D050"/>
                </a:solidFill>
                <a:latin typeface="Century" pitchFamily="18" charset="0"/>
                <a:cs typeface="Aharoni" pitchFamily="2" charset="-79"/>
              </a:rPr>
              <a:t>Почему?</a:t>
            </a:r>
            <a:endParaRPr lang="ru-RU" sz="5400" b="1" dirty="0">
              <a:solidFill>
                <a:srgbClr val="92D050"/>
              </a:solidFill>
              <a:latin typeface="Century" pitchFamily="18" charset="0"/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5072074"/>
            <a:ext cx="3357586" cy="857256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small" dirty="0" smtClean="0">
                <a:solidFill>
                  <a:schemeClr val="tx1"/>
                </a:solidFill>
                <a:cs typeface="Aharoni" pitchFamily="2" charset="-79"/>
              </a:rPr>
              <a:t>Почему?</a:t>
            </a:r>
            <a:endParaRPr lang="ru-RU" sz="5400" b="1" cap="small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5786454"/>
            <a:ext cx="335758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cs typeface="Aharoni" pitchFamily="2" charset="-79"/>
              </a:rPr>
              <a:t>Почему?</a:t>
            </a:r>
            <a:endParaRPr lang="ru-RU" sz="5400" b="1" dirty="0">
              <a:solidFill>
                <a:schemeClr val="bg1"/>
              </a:solidFill>
              <a:cs typeface="Aharoni" pitchFamily="2" charset="-79"/>
            </a:endParaRPr>
          </a:p>
        </p:txBody>
      </p:sp>
      <p:pic>
        <p:nvPicPr>
          <p:cNvPr id="10242" name="Picture 2" descr="C:\Users\admin\Desktop\question-mark8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1333500" cy="952500"/>
          </a:xfrm>
          <a:prstGeom prst="rect">
            <a:avLst/>
          </a:prstGeom>
          <a:noFill/>
        </p:spPr>
      </p:pic>
      <p:pic>
        <p:nvPicPr>
          <p:cNvPr id="10244" name="Picture 4" descr="C:\Users\admin\Desktop\question-mark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1428750" cy="2095500"/>
          </a:xfrm>
          <a:prstGeom prst="rect">
            <a:avLst/>
          </a:prstGeom>
          <a:noFill/>
        </p:spPr>
      </p:pic>
      <p:pic>
        <p:nvPicPr>
          <p:cNvPr id="10246" name="Picture 6" descr="C:\Users\admin\Desktop\question-mark1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42852"/>
            <a:ext cx="1214446" cy="1214446"/>
          </a:xfrm>
          <a:prstGeom prst="rect">
            <a:avLst/>
          </a:prstGeom>
          <a:noFill/>
        </p:spPr>
      </p:pic>
      <p:pic>
        <p:nvPicPr>
          <p:cNvPr id="2" name="Picture 2" descr="C:\Users\admin\Desktop\question-mark9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2" y="5429240"/>
            <a:ext cx="118220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6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6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6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6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Причин может быть несколько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не знают, </a:t>
            </a:r>
            <a:r>
              <a:rPr lang="ru-RU" sz="3600" cap="all" dirty="0" smtClean="0">
                <a:solidFill>
                  <a:srgbClr val="FFFF00"/>
                </a:solidFill>
                <a:latin typeface="Monotype Corsiva" pitchFamily="66" charset="0"/>
              </a:rPr>
              <a:t>зачем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нужна цель…</a:t>
            </a:r>
          </a:p>
          <a:p>
            <a:pPr>
              <a:buFontTx/>
              <a:buChar char="-"/>
            </a:pPr>
            <a:endParaRPr lang="ru-RU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/>
              <a:t>     Изо дня в день люди ходят на работу, где за них ставит цели их непосредственное начальство. А кому в данной ситуации прежде всего выгодно, чтобы поставленные цели были достигнуты?        Шефу. </a:t>
            </a:r>
          </a:p>
          <a:p>
            <a:pPr>
              <a:buNone/>
            </a:pPr>
            <a:r>
              <a:rPr lang="ru-RU" sz="2400" dirty="0" smtClean="0"/>
              <a:t>Значит вы работаете на чужую цель, поскольку у вас нет своей. Но скажите, пожалуйста, неужели жизнь шефа вам дороже, чем ваша собственная?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admin\Desktop\10.03.2012-19-07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857232"/>
            <a:ext cx="209202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Char char="-"/>
            </a:pP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не знают, КАК ставить цель…</a:t>
            </a:r>
          </a:p>
          <a:p>
            <a:pPr algn="ctr">
              <a:buFontTx/>
              <a:buChar char="-"/>
            </a:pPr>
            <a:endParaRPr lang="ru-RU" sz="36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Умение ставить перед собой цели – это качество лидеров, но этому можно (и нужно!) научиться, благо сейчас очень много информации на эту тему. Книги, тренинги, семинары, специальные сайты – всё к вашим услугам. Учитесь!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Причин может быть несколько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3074" name="Picture 2" descr="C:\Users\admin\Desktop\6520036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42852"/>
            <a:ext cx="1928794" cy="385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- </a:t>
            </a:r>
            <a:r>
              <a:rPr lang="ru-RU" sz="3900" cap="all" dirty="0" smtClean="0">
                <a:solidFill>
                  <a:srgbClr val="FFFF00"/>
                </a:solidFill>
                <a:latin typeface="Monotype Corsiva" pitchFamily="66" charset="0"/>
              </a:rPr>
              <a:t>страх </a:t>
            </a:r>
            <a:r>
              <a:rPr lang="ru-RU" sz="3900" dirty="0" smtClean="0">
                <a:solidFill>
                  <a:srgbClr val="FFFF00"/>
                </a:solidFill>
                <a:latin typeface="Monotype Corsiva" pitchFamily="66" charset="0"/>
              </a:rPr>
              <a:t>не достичь цели…</a:t>
            </a:r>
          </a:p>
          <a:p>
            <a:pPr algn="ctr">
              <a:buNone/>
            </a:pPr>
            <a:endParaRPr lang="ru-RU" sz="39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/>
              <a:t>Безусловно, когда вы ставите перед собой цель, </a:t>
            </a:r>
          </a:p>
          <a:p>
            <a:pPr>
              <a:buNone/>
            </a:pPr>
            <a:r>
              <a:rPr lang="ru-RU" sz="2400" dirty="0" smtClean="0"/>
              <a:t>есть риск её не достичь, но вы рискуете ещё</a:t>
            </a:r>
          </a:p>
          <a:p>
            <a:pPr>
              <a:buNone/>
            </a:pPr>
            <a:r>
              <a:rPr lang="ru-RU" sz="2400" dirty="0" smtClean="0"/>
              <a:t> больше, когда не ставите цель вообще.</a:t>
            </a:r>
          </a:p>
          <a:p>
            <a:pPr>
              <a:buNone/>
            </a:pPr>
            <a:r>
              <a:rPr lang="ru-RU" sz="2400" dirty="0" smtClean="0"/>
              <a:t>Если вы так боитесь не достичь поставленной </a:t>
            </a:r>
          </a:p>
          <a:p>
            <a:pPr>
              <a:buNone/>
            </a:pPr>
            <a:r>
              <a:rPr lang="ru-RU" sz="2400" dirty="0" smtClean="0"/>
              <a:t>цели, то не говорите о ней никому, по </a:t>
            </a:r>
          </a:p>
          <a:p>
            <a:pPr>
              <a:buNone/>
            </a:pPr>
            <a:r>
              <a:rPr lang="ru-RU" sz="2400" dirty="0" smtClean="0"/>
              <a:t>крайней мере тем людям, в отношении</a:t>
            </a:r>
          </a:p>
          <a:p>
            <a:pPr>
              <a:buNone/>
            </a:pPr>
            <a:r>
              <a:rPr lang="ru-RU" sz="2400" dirty="0" smtClean="0"/>
              <a:t> которых вы неуверенны, </a:t>
            </a:r>
          </a:p>
          <a:p>
            <a:pPr>
              <a:buNone/>
            </a:pPr>
            <a:r>
              <a:rPr lang="ru-RU" sz="2400" dirty="0" smtClean="0"/>
              <a:t>желают ли они вам УДАЧИ.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Причин может быть несколько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7170" name="Picture 2" descr="C:\Users\admin\Desktop\3419908_thum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000372"/>
            <a:ext cx="2992883" cy="3595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Char char="-"/>
            </a:pPr>
            <a:r>
              <a:rPr lang="ru-RU" sz="3900" cap="all" dirty="0" smtClean="0">
                <a:solidFill>
                  <a:srgbClr val="FFFF00"/>
                </a:solidFill>
                <a:latin typeface="Monotype Corsiva" pitchFamily="66" charset="0"/>
              </a:rPr>
              <a:t>низкая</a:t>
            </a:r>
            <a:r>
              <a:rPr lang="ru-RU" sz="3900" dirty="0" smtClean="0">
                <a:solidFill>
                  <a:srgbClr val="FFFF00"/>
                </a:solidFill>
                <a:latin typeface="Monotype Corsiva" pitchFamily="66" charset="0"/>
              </a:rPr>
              <a:t> самооценка…</a:t>
            </a:r>
          </a:p>
          <a:p>
            <a:pPr algn="ctr">
              <a:buFontTx/>
              <a:buChar char="-"/>
            </a:pPr>
            <a:endParaRPr lang="ru-RU" sz="39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/>
              <a:t>Большинство людей не ставят цели просто потому, что считают будто не заслужили того лучшего, чего хотелось бы иметь. И это в корне неправильно.</a:t>
            </a:r>
          </a:p>
          <a:p>
            <a:pPr>
              <a:buNone/>
            </a:pPr>
            <a:r>
              <a:rPr lang="ru-RU" dirty="0" smtClean="0"/>
              <a:t>     Подумайте над тем, что если вам дана жизнь, значит в этом мире что-то приготовлено для вас и, возможно, это значительно больше, чем вы себе можете представить. Поверьте в себя и сделайте хотя бы попытку (и желательно не одну) добиться большего. А вдруг получится?! </a:t>
            </a:r>
          </a:p>
          <a:p>
            <a:pPr>
              <a:buNone/>
            </a:pPr>
            <a:r>
              <a:rPr lang="ru-RU" dirty="0" smtClean="0"/>
              <a:t>                 По крайней мере, попытаться стоит…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Причин может быть несколько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5122" name="Picture 2" descr="C:\Users\admin\Desktop\C59B9269-90BD-4703-8FAB-465E1C56F35D_school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2857496"/>
            <a:ext cx="1500198" cy="3883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201</TotalTime>
  <Words>684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Чтобы добиться цели,  нужно, прежде всего, идти… </vt:lpstr>
      <vt:lpstr>Вы никогда не задумывались, в чём главная ошибка неудачников? </vt:lpstr>
      <vt:lpstr>Слайд 3</vt:lpstr>
      <vt:lpstr>Представьте себе…</vt:lpstr>
      <vt:lpstr>Слайд 5</vt:lpstr>
      <vt:lpstr>Причин может быть несколько: </vt:lpstr>
      <vt:lpstr>Причин может быть несколько: </vt:lpstr>
      <vt:lpstr>Причин может быть несколько: </vt:lpstr>
      <vt:lpstr>Причин может быть несколько: </vt:lpstr>
      <vt:lpstr>Причин может быть несколько: 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Чтобы добиться цели,  нужно, прежде всего, идти…</dc:title>
  <dc:creator>admin</dc:creator>
  <cp:lastModifiedBy>admin</cp:lastModifiedBy>
  <cp:revision>25</cp:revision>
  <dcterms:created xsi:type="dcterms:W3CDTF">2013-03-17T12:14:38Z</dcterms:created>
  <dcterms:modified xsi:type="dcterms:W3CDTF">2013-03-17T16:21:52Z</dcterms:modified>
</cp:coreProperties>
</file>