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87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C6E61D0-60D2-4703-AA16-3752CD9CA6D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E1E91FE-1295-4334-8F5D-AFB074467F1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6E61D0-60D2-4703-AA16-3752CD9CA6D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1E91FE-1295-4334-8F5D-AFB074467F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C6E61D0-60D2-4703-AA16-3752CD9CA6D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E1E91FE-1295-4334-8F5D-AFB074467F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6E61D0-60D2-4703-AA16-3752CD9CA6D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1E91FE-1295-4334-8F5D-AFB074467F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C6E61D0-60D2-4703-AA16-3752CD9CA6D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E1E91FE-1295-4334-8F5D-AFB074467F1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6E61D0-60D2-4703-AA16-3752CD9CA6D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1E91FE-1295-4334-8F5D-AFB074467F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6E61D0-60D2-4703-AA16-3752CD9CA6D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1E91FE-1295-4334-8F5D-AFB074467F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6E61D0-60D2-4703-AA16-3752CD9CA6D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1E91FE-1295-4334-8F5D-AFB074467F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C6E61D0-60D2-4703-AA16-3752CD9CA6D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1E91FE-1295-4334-8F5D-AFB074467F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6E61D0-60D2-4703-AA16-3752CD9CA6D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1E91FE-1295-4334-8F5D-AFB074467F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6E61D0-60D2-4703-AA16-3752CD9CA6D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1E91FE-1295-4334-8F5D-AFB074467F1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C6E61D0-60D2-4703-AA16-3752CD9CA6D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E1E91FE-1295-4334-8F5D-AFB074467F1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Родительское собрание №1</a:t>
            </a:r>
            <a:br>
              <a:rPr lang="ru-RU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3600" b="1" smtClean="0">
                <a:solidFill>
                  <a:srgbClr val="FFFF00"/>
                </a:solidFill>
              </a:rPr>
              <a:t>Как здорово, что все мы здесь сегодня собрались!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94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1-й этап: “Разминка</a:t>
            </a:r>
            <a:r>
              <a:rPr lang="ru-RU" dirty="0" smtClean="0"/>
              <a:t>”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rgbClr val="00B0F0"/>
                </a:solidFill>
              </a:rPr>
              <a:t>Продолжите начало следующей фразы: “Младший школьник – это…”</a:t>
            </a:r>
          </a:p>
          <a:p>
            <a:endParaRPr lang="ru-RU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97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just"/>
            <a:r>
              <a:rPr lang="ru-RU" sz="4400" dirty="0" smtClean="0"/>
              <a:t>2-йэтап:</a:t>
            </a:r>
            <a:br>
              <a:rPr lang="ru-RU" sz="4400" dirty="0" smtClean="0"/>
            </a:br>
            <a:r>
              <a:rPr lang="ru-RU" sz="4400" dirty="0" smtClean="0"/>
              <a:t>“</a:t>
            </a:r>
            <a:r>
              <a:rPr lang="ru-RU" sz="4400" dirty="0"/>
              <a:t>Корзина </a:t>
            </a:r>
            <a:r>
              <a:rPr lang="ru-RU" sz="4400" dirty="0" smtClean="0"/>
              <a:t>                          проблем”</a:t>
            </a:r>
            <a:r>
              <a:rPr lang="ru-RU" sz="4400" dirty="0"/>
              <a:t/>
            </a:r>
            <a:br>
              <a:rPr lang="ru-RU" sz="4400" dirty="0"/>
            </a:b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67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/>
              <a:t>3-й этап</a:t>
            </a:r>
            <a:r>
              <a:rPr lang="ru-RU" dirty="0"/>
              <a:t>: </a:t>
            </a:r>
            <a:r>
              <a:rPr lang="ru-RU" dirty="0">
                <a:solidFill>
                  <a:srgbClr val="92D050"/>
                </a:solidFill>
              </a:rPr>
              <a:t>Заполнение “дерева успеха”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79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116632"/>
            <a:ext cx="5105400" cy="792088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92D050"/>
                </a:solidFill>
              </a:rPr>
              <a:t>Памятка </a:t>
            </a:r>
            <a:r>
              <a:rPr lang="ru-RU" sz="2800" dirty="0" smtClean="0">
                <a:solidFill>
                  <a:srgbClr val="92D050"/>
                </a:solidFill>
              </a:rPr>
              <a:t> </a:t>
            </a:r>
            <a:br>
              <a:rPr lang="ru-RU" sz="2800" dirty="0" smtClean="0">
                <a:solidFill>
                  <a:srgbClr val="92D050"/>
                </a:solidFill>
              </a:rPr>
            </a:br>
            <a:r>
              <a:rPr lang="ru-RU" sz="2800" dirty="0" smtClean="0">
                <a:solidFill>
                  <a:srgbClr val="92D050"/>
                </a:solidFill>
              </a:rPr>
              <a:t>Родителям </a:t>
            </a:r>
            <a:r>
              <a:rPr lang="ru-RU" sz="2800" dirty="0">
                <a:solidFill>
                  <a:srgbClr val="92D050"/>
                </a:solidFill>
              </a:rPr>
              <a:t>о детях</a:t>
            </a:r>
            <a:endParaRPr lang="ru-RU" sz="2800" dirty="0">
              <a:solidFill>
                <a:srgbClr val="92D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43808" y="1196752"/>
            <a:ext cx="6120680" cy="5661248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dirty="0">
                <a:solidFill>
                  <a:srgbClr val="FFFF00"/>
                </a:solidFill>
              </a:rPr>
              <a:t>•</a:t>
            </a:r>
            <a:r>
              <a:rPr lang="ru-RU" dirty="0"/>
              <a:t>	</a:t>
            </a:r>
            <a:r>
              <a:rPr lang="ru-RU" dirty="0">
                <a:solidFill>
                  <a:srgbClr val="FFFF00"/>
                </a:solidFill>
              </a:rPr>
              <a:t>Детей учит то, что их окружает.</a:t>
            </a:r>
          </a:p>
          <a:p>
            <a:pPr algn="l"/>
            <a:r>
              <a:rPr lang="ru-RU" dirty="0">
                <a:solidFill>
                  <a:srgbClr val="FFFF00"/>
                </a:solidFill>
              </a:rPr>
              <a:t>•	Если ребенка часто критикуют – он учится осуждать.</a:t>
            </a:r>
          </a:p>
          <a:p>
            <a:pPr algn="l"/>
            <a:r>
              <a:rPr lang="ru-RU" dirty="0">
                <a:solidFill>
                  <a:srgbClr val="FFFF00"/>
                </a:solidFill>
              </a:rPr>
              <a:t>•	Если ребенка часто высмеивают – он учится быть робким.</a:t>
            </a:r>
          </a:p>
          <a:p>
            <a:pPr algn="l"/>
            <a:r>
              <a:rPr lang="ru-RU" dirty="0">
                <a:solidFill>
                  <a:srgbClr val="FFFF00"/>
                </a:solidFill>
              </a:rPr>
              <a:t>•	Если к ребенку часто бывают снисходительны – он учится быть терпеливым.</a:t>
            </a:r>
          </a:p>
          <a:p>
            <a:pPr algn="l"/>
            <a:r>
              <a:rPr lang="ru-RU" dirty="0">
                <a:solidFill>
                  <a:srgbClr val="FFFF00"/>
                </a:solidFill>
              </a:rPr>
              <a:t>•	Если ребенка часто хвалят – он учится оценивать.</a:t>
            </a:r>
          </a:p>
          <a:p>
            <a:pPr algn="l"/>
            <a:r>
              <a:rPr lang="ru-RU" dirty="0">
                <a:solidFill>
                  <a:srgbClr val="FFFF00"/>
                </a:solidFill>
              </a:rPr>
              <a:t>•	Если ребенок живет с чувством безопасности – он учится верить.</a:t>
            </a:r>
          </a:p>
          <a:p>
            <a:pPr algn="l"/>
            <a:r>
              <a:rPr lang="ru-RU" dirty="0">
                <a:solidFill>
                  <a:srgbClr val="FFFF00"/>
                </a:solidFill>
              </a:rPr>
              <a:t>•	Если ребенку часто демонстрируют враждебность – он учится драться.</a:t>
            </a:r>
          </a:p>
          <a:p>
            <a:pPr algn="l"/>
            <a:r>
              <a:rPr lang="ru-RU" dirty="0">
                <a:solidFill>
                  <a:srgbClr val="FFFF00"/>
                </a:solidFill>
              </a:rPr>
              <a:t>•	Если ребенка часто позорят – он учится чувствовать себя виноватым.</a:t>
            </a:r>
          </a:p>
          <a:p>
            <a:pPr algn="l"/>
            <a:r>
              <a:rPr lang="ru-RU" dirty="0">
                <a:solidFill>
                  <a:srgbClr val="FFFF00"/>
                </a:solidFill>
              </a:rPr>
              <a:t>•	Если ребенка часто подбадривают – он учится уверенности в себе.</a:t>
            </a:r>
          </a:p>
          <a:p>
            <a:pPr algn="l"/>
            <a:r>
              <a:rPr lang="ru-RU" dirty="0">
                <a:solidFill>
                  <a:srgbClr val="FFFF00"/>
                </a:solidFill>
              </a:rPr>
              <a:t>•	Если с ребенком обычно честны – он учится справедливости.</a:t>
            </a:r>
          </a:p>
          <a:p>
            <a:pPr algn="l"/>
            <a:r>
              <a:rPr lang="ru-RU" dirty="0">
                <a:solidFill>
                  <a:srgbClr val="FFFF00"/>
                </a:solidFill>
              </a:rPr>
              <a:t>•	Если ребенка часто одобряют – он учится хорошо к себе относиться.</a:t>
            </a:r>
          </a:p>
          <a:p>
            <a:pPr algn="l"/>
            <a:r>
              <a:rPr lang="ru-RU" dirty="0">
                <a:solidFill>
                  <a:srgbClr val="FFFF00"/>
                </a:solidFill>
              </a:rPr>
              <a:t>•	Если ребенок живет в атмосфере дружбы и чувствует себя нужным – он учится находить в этом мире любовь.</a:t>
            </a:r>
          </a:p>
          <a:p>
            <a:pPr algn="l"/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27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192</TotalTime>
  <Words>43</Words>
  <Application>Microsoft Office PowerPoint</Application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Родительское собрание №1 </vt:lpstr>
      <vt:lpstr>1-й этап: “Разминка” </vt:lpstr>
      <vt:lpstr>2-йэтап: “Корзина                           проблем” </vt:lpstr>
      <vt:lpstr>3-й этап: Заполнение “дерева успеха”</vt:lpstr>
      <vt:lpstr>Памятка   Родителям о детях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 №1</dc:title>
  <dc:creator>user</dc:creator>
  <cp:lastModifiedBy>user</cp:lastModifiedBy>
  <cp:revision>3</cp:revision>
  <dcterms:created xsi:type="dcterms:W3CDTF">2014-09-09T12:57:23Z</dcterms:created>
  <dcterms:modified xsi:type="dcterms:W3CDTF">2014-09-09T16:10:23Z</dcterms:modified>
</cp:coreProperties>
</file>