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118446-7069-44A1-AC44-672F806964E3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093ACE-05BB-448F-842C-BC0B628572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13176"/>
            <a:ext cx="6670492" cy="1440159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3100" dirty="0"/>
              <a:t> </a:t>
            </a:r>
            <a:r>
              <a:rPr lang="ru-RU" sz="3100" dirty="0" smtClean="0"/>
              <a:t>                                                         КОНСПЕКТ </a:t>
            </a:r>
            <a:r>
              <a:rPr lang="ru-RU" sz="3100" dirty="0"/>
              <a:t>ЗАНЯТИЯ  СОСТАВИЛА   И. П. </a:t>
            </a:r>
            <a:r>
              <a:rPr lang="ru-RU" sz="3100" dirty="0" smtClean="0"/>
              <a:t>ФЕДОТОВА</a:t>
            </a:r>
            <a:endParaRPr lang="ru-RU" sz="3100" dirty="0"/>
          </a:p>
          <a:p>
            <a:r>
              <a:rPr lang="ru-RU" sz="3100" dirty="0"/>
              <a:t>                                   </a:t>
            </a:r>
            <a:r>
              <a:rPr lang="ru-RU" sz="3100" dirty="0" smtClean="0"/>
              <a:t> УЧИТЕЛЬ-ЛОГОПЕД   </a:t>
            </a:r>
            <a:r>
              <a:rPr lang="ru-RU" sz="3100" dirty="0"/>
              <a:t>ВЫСШЕЙ  КВАЛИФИКАЦИОННОЙ КАТЕГОРИИ</a:t>
            </a:r>
          </a:p>
          <a:p>
            <a:endParaRPr lang="ru-RU" sz="3100" dirty="0"/>
          </a:p>
          <a:p>
            <a:r>
              <a:rPr lang="ru-RU" sz="3100" dirty="0"/>
              <a:t>                                                </a:t>
            </a:r>
            <a:r>
              <a:rPr lang="ru-RU" sz="3100" dirty="0" smtClean="0"/>
              <a:t> 2014-2015  </a:t>
            </a:r>
            <a:r>
              <a:rPr lang="ru-RU" sz="3100" dirty="0"/>
              <a:t>УЧЕБНЫЙ ГОД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260648"/>
            <a:ext cx="7669404" cy="466480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МОУ  « Белозерская  СКОШ- интернат 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VIII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вида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Индивидуальное занятие    класс ГУО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Тема :   «Звук (л)»</a:t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                     Этап  :    Постановка звука (л)</a:t>
            </a:r>
            <a:b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060119" cy="267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6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8847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ЦЕЛИ      и      ЗАДАЧИ:</a:t>
            </a:r>
          </a:p>
          <a:p>
            <a:endParaRPr lang="ru-RU" dirty="0" smtClean="0"/>
          </a:p>
          <a:p>
            <a:r>
              <a:rPr lang="ru-RU" dirty="0" smtClean="0"/>
              <a:t>1.	</a:t>
            </a:r>
            <a:r>
              <a:rPr lang="ru-RU" b="1" dirty="0" smtClean="0"/>
              <a:t>ОБРАЗОВАТЕЛЬНЫЕ:</a:t>
            </a:r>
          </a:p>
          <a:p>
            <a:r>
              <a:rPr lang="ru-RU" dirty="0" smtClean="0"/>
              <a:t>•Формировать правильное произношение звука (Л) изолированно.</a:t>
            </a:r>
          </a:p>
          <a:p>
            <a:r>
              <a:rPr lang="ru-RU" dirty="0" smtClean="0"/>
              <a:t>•Формировать правильное произношение звука (л) в закрытых  слогах.</a:t>
            </a:r>
          </a:p>
          <a:p>
            <a:endParaRPr lang="ru-RU" dirty="0" smtClean="0"/>
          </a:p>
          <a:p>
            <a:r>
              <a:rPr lang="ru-RU" dirty="0" smtClean="0"/>
              <a:t>2.	 КОРРЕКЦИОННО—РАЗВИВАЮЩИЕ:</a:t>
            </a:r>
          </a:p>
          <a:p>
            <a:r>
              <a:rPr lang="ru-RU" dirty="0" smtClean="0"/>
              <a:t>•Развивать подвижность  артикуляционного аппарата.</a:t>
            </a:r>
          </a:p>
          <a:p>
            <a:r>
              <a:rPr lang="ru-RU" dirty="0" smtClean="0"/>
              <a:t>•Уточнить представления об  артикуляционном укладе звуков.</a:t>
            </a:r>
          </a:p>
          <a:p>
            <a:r>
              <a:rPr lang="ru-RU" dirty="0" smtClean="0"/>
              <a:t>•Развивать фонематический слух.</a:t>
            </a:r>
          </a:p>
          <a:p>
            <a:r>
              <a:rPr lang="ru-RU" dirty="0" smtClean="0"/>
              <a:t>•Развивать фонематическое восприятие.</a:t>
            </a:r>
          </a:p>
          <a:p>
            <a:r>
              <a:rPr lang="ru-RU" dirty="0" smtClean="0"/>
              <a:t>•Развитие  памяти, внимания,  мышления.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ВОСПИТАТЕЛЬНЫЕ:</a:t>
            </a:r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r>
              <a:rPr lang="ru-RU" dirty="0" smtClean="0"/>
              <a:t>•Формировать  положительную мотивацию на занятии.</a:t>
            </a:r>
          </a:p>
          <a:p>
            <a:r>
              <a:rPr lang="ru-RU" dirty="0" smtClean="0"/>
              <a:t>•Воспитывать самоконтроль  за речью.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1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6571"/>
            <a:ext cx="5760640" cy="57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9561" y="460546"/>
            <a:ext cx="489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 цирк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дрей\Document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140968"/>
            <a:ext cx="414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АРТИКУЛЯЦИОННАЯ   </a:t>
            </a:r>
          </a:p>
          <a:p>
            <a:r>
              <a:rPr lang="ru-RU" sz="2400" b="1" dirty="0" smtClean="0"/>
              <a:t> ГИМНАСТИКА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19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6775"/>
            <a:ext cx="68580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7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37416"/>
            <a:ext cx="5700752" cy="581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24427"/>
            <a:ext cx="587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Упражнение       «ХОБОТ»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170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98712"/>
            <a:ext cx="5760640" cy="51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Упражнение   «Вкусное   варенье»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8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7817"/>
            <a:ext cx="7857264" cy="522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71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Упражнение    «  Качели»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01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Pictures\мамино\6867958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32" y="2551002"/>
            <a:ext cx="4555263" cy="316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814742">
            <a:off x="1767478" y="702781"/>
            <a:ext cx="5960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         МОЛОДЕЦ!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982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</TotalTime>
  <Words>58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   МОУ  « Белозерская  СКОШ- интернат  VIII  вида                    Индивидуальное занятие    класс ГУО                                    Тема :   «Звук (л)»                        Этап  :    Постановка звука (л)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 « Белозерская  СКОШ- интернат  VIII  вида                    Индивидуальное занятие    класс ГУО                                    Тема :   «Звук (л)»                        Этап  :    Постановка звука (л)</dc:title>
  <dc:creator>андрей</dc:creator>
  <cp:lastModifiedBy>андрей</cp:lastModifiedBy>
  <cp:revision>5</cp:revision>
  <dcterms:created xsi:type="dcterms:W3CDTF">2014-12-01T18:50:07Z</dcterms:created>
  <dcterms:modified xsi:type="dcterms:W3CDTF">2014-12-01T19:39:48Z</dcterms:modified>
</cp:coreProperties>
</file>