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6" r:id="rId4"/>
    <p:sldId id="257" r:id="rId5"/>
    <p:sldId id="293" r:id="rId6"/>
    <p:sldId id="278" r:id="rId7"/>
    <p:sldId id="294" r:id="rId8"/>
    <p:sldId id="295" r:id="rId9"/>
    <p:sldId id="279" r:id="rId10"/>
    <p:sldId id="29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493B13-3202-4F4A-A4DF-1AEA4442F186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73B431-30F9-4139-B695-36DB46433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2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0DD-F401-4BFC-9C6C-A23A5DD14EB3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1A6B-4728-4FEF-A320-B331D2A46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6A69-7DCE-462B-B733-8857F44A0FB8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9A2F-E8D9-468D-AE46-D80171BA2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EC92-CA34-427C-9683-79A931F60313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20B8-25B2-4627-ABE8-D42A145CE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88D1-4F8B-4F9F-AA5D-18896949A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1334-7913-483E-9B74-A59C8AA32B36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B566-2BA2-4490-A6EF-1CF6ACAE5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0F7FE-82F5-467D-86B4-AE03AA45ACCD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7B4E-A210-48BE-8A53-5643B8FDA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FFA4-FAFC-432B-A814-B630BA4D24EF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553F-F7AB-47F6-B498-3826D148B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9351-BC4B-4018-BC16-D4AD94276CF5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340D8-F20E-4E33-9262-6A56E16D0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0478-FADE-4F89-BC30-3C66E4D59F92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CFC0-15AD-4CBF-BE21-DFFA9FDFE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C4CD-30AC-45A5-A3BF-AB7C21A3ED98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7F95-6529-4F47-A13B-381A3C799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C46E-008D-43BB-853B-64A6261AF058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154-332F-4104-ACD4-3D9105910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CAB7-94B0-4A4A-8AD7-D2404F7EA690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ADDE-900F-4247-A208-27DC57E3C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5DF820-C86F-4FF3-B850-FF442373327E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03287-EE28-4CBC-B7A0-42D84F303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-1071594"/>
            <a:ext cx="8178546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ОЕ 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БЮДЖЕТНОЕ 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  <a:b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№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297 ПУШКИНСКОГО РАЙОНА Г. САНКТ-ПЕТЕРБУРГА</a:t>
            </a:r>
            <a:endParaRPr lang="ru-RU" sz="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sz="3600" b="1" dirty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исследовательской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младших школьников</a:t>
            </a:r>
          </a:p>
        </p:txBody>
      </p:sp>
      <p:pic>
        <p:nvPicPr>
          <p:cNvPr id="3" name="Рисунок 2" descr="Фото018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3500438"/>
            <a:ext cx="2857520" cy="2143140"/>
          </a:xfrm>
          <a:prstGeom prst="rect">
            <a:avLst/>
          </a:prstGeom>
        </p:spPr>
      </p:pic>
      <p:pic>
        <p:nvPicPr>
          <p:cNvPr id="4" name="Рисунок 3" descr="Фото03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143240" y="3500438"/>
            <a:ext cx="2857520" cy="2143140"/>
          </a:xfrm>
          <a:prstGeom prst="rect">
            <a:avLst/>
          </a:prstGeom>
        </p:spPr>
      </p:pic>
      <p:pic>
        <p:nvPicPr>
          <p:cNvPr id="5" name="Рисунок 4" descr="Фото087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43635" y="3500438"/>
            <a:ext cx="2857519" cy="21431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5715016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dirty="0" smtClean="0"/>
          </a:p>
          <a:p>
            <a:pPr algn="ctr" eaLnBrk="1" hangingPunct="1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Е.В. Королева, учитель начальных классов  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БОУ СОШ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297 пушкинского района г. Санкт-Петербурга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ru-RU" sz="8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-357213"/>
            <a:ext cx="8715375" cy="1857388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современного общего образования в </a:t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школах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1428736"/>
            <a:ext cx="46434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Научить: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организовывать свою деятельность;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2214554"/>
            <a:ext cx="4857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явления действительности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7375" y="2714621"/>
            <a:ext cx="5143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ориентироваться в мире социальных, нравственных и эстетических ценностей;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00375" y="3500439"/>
            <a:ext cx="4857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решать проблемы, связанные с выполнением человеком определенной социальной роли;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00500" y="4500571"/>
            <a:ext cx="40719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ключевые навыки (ключевые компетентности);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57813" y="5286389"/>
            <a:ext cx="353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подготовить</a:t>
            </a:r>
            <a:r>
              <a:rPr lang="ru-RU" sz="2000" b="1" i="1" u="sng" dirty="0">
                <a:latin typeface="+mn-lt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профессиональному выбору.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2714620"/>
            <a:ext cx="8229600" cy="2000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«Все, что я знаю, я знаю для чего мне это надо и где, и как я могу это применить» -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428736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85010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инновационная, так как предполагает преобразование реальности, строится на базе соответствующей технологии, которую можно унифицировать, освоить и усовершенствовать.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571744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Проект»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буквальном переводе с лат. 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«брошенный вперёд»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14818"/>
            <a:ext cx="8929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комплекс поисковых, исследовательских  видов работ, выполняемых учащимися самостоятельно ( в парах, группах или индивидуально) с целью практического или теоретического  решения  значимой проблемы.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3" y="3429000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  </a:t>
            </a:r>
            <a:r>
              <a:rPr lang="ru-RU" sz="1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проектной деятельности</a:t>
            </a:r>
            <a:r>
              <a:rPr lang="ru-RU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понимание и применение учащимися знаний, умений и навыков, приобретенных при изучении различных предметов (на интеграционной основе).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7888" cy="21336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основе каждого проекта лежит проблема. От проблемы мы отталкиваемся, инициируя деятельность. Проблема проекта обусловливает мотив деятельности, направленной на её решение.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Целью проектной деятельности становится поиск способов решения проблемы, а задача проекта формулируется как задача достижения цели в определенных условиях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98" name="Group 66"/>
          <p:cNvGraphicFramePr>
            <a:graphicFrameLocks noGrp="1"/>
          </p:cNvGraphicFramePr>
          <p:nvPr>
            <p:ph sz="half" idx="2"/>
          </p:nvPr>
        </p:nvGraphicFramePr>
        <p:xfrm>
          <a:off x="323850" y="2276475"/>
          <a:ext cx="8569325" cy="4368166"/>
        </p:xfrm>
        <a:graphic>
          <a:graphicData uri="http://schemas.openxmlformats.org/drawingml/2006/table">
            <a:tbl>
              <a:tblPr/>
              <a:tblGrid>
                <a:gridCol w="2232025"/>
                <a:gridCol w="3600450"/>
                <a:gridCol w="2736850"/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Проблема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«ПОЧЕМУ»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(это важно для меня лично)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Актуальность проблемы - мотивация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Цель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«ЗАЧЕМ»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(мы делаем 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Целеполагание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Задачи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«ЧТО»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(для этого мы делаем)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Постановка задач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Методы и способы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«КАК»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(мы сможем это делать)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Выбор способов и методов, планирование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Результат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«ЧТО ПОЛУЧИТСЯ»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(как решение проблемы)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Ожидаемый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428750"/>
            <a:ext cx="8572500" cy="54292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учащихся самостоятельному,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критическому               мышлению.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Размышлять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опираясь на знание фактов, закономерностей науки, делать обоснованные 	выводы.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Принимать самостоятельные аргументированные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решения.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Научить работать в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команде</a:t>
            </a:r>
            <a:r>
              <a:rPr 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выполняя разные социальные роли.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858312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чего нужен метод проектов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329642" cy="2179638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19458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2857500"/>
            <a:ext cx="5000660" cy="32686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точки зрения учителя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 интегративное дидактическое средство развития, обучения и воспитания, которое позволяет вырабатывать и развивать специфические умения и навыки проектирования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0EB89-6B04-43F7-86B2-8C8C236648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9460" name="Содержимое 13"/>
          <p:cNvSpPr>
            <a:spLocks noGrp="1"/>
          </p:cNvSpPr>
          <p:nvPr>
            <p:ph sz="half" idx="1"/>
          </p:nvPr>
        </p:nvSpPr>
        <p:spPr>
          <a:xfrm>
            <a:off x="-142908" y="2857500"/>
            <a:ext cx="4572032" cy="32686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точки зрения ученика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возможность делать что-то  интересное самостоятельно, в группе или самому, максимально используя свои возможности</a:t>
            </a:r>
          </a:p>
        </p:txBody>
      </p:sp>
      <p:pic>
        <p:nvPicPr>
          <p:cNvPr id="11" name="Рисунок 10" descr="Фото059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142852"/>
            <a:ext cx="3571900" cy="2678926"/>
          </a:xfrm>
          <a:prstGeom prst="rect">
            <a:avLst/>
          </a:prstGeom>
        </p:spPr>
      </p:pic>
      <p:pic>
        <p:nvPicPr>
          <p:cNvPr id="12" name="Рисунок 11" descr="Фото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142852"/>
            <a:ext cx="3429024" cy="2701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Типология проектов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8258204" cy="550072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Исследовательские проекты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совпадают со структурой реального научного исследования. Это актуальность темы, проблема, объект исследования, цель и задачи исследования, гипотеза, методы исследования, результат, выводы.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Творческие проекты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имеют детально проработанной структуры – она только намечается и развивается в соответствии с требованиями к форме и жанру конечного результата.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Игровые проекты</a:t>
            </a:r>
            <a:r>
              <a:rPr lang="ru-RU" sz="2000" dirty="0" smtClean="0"/>
              <a:t>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также называют ролевыми. В них структура только намечается и остаётся открытой до завершения работы. Участники принимают на себя определённые роли, обусловленные характером и содержанием проекта, особенностью решаемой проблемы.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Информационные проекты</a:t>
            </a:r>
            <a:r>
              <a:rPr lang="ru-RU" sz="2000" dirty="0" smtClean="0"/>
              <a:t>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направлены на сбор информации о каком-либо объекте, её анализ, обобщение.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571625"/>
            <a:ext cx="8429625" cy="50006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умений и навыков.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Регулирование отношений в детском коллективе.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Привлечение детей и взрослых к решению проблемы.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самооценки ребенка.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учебной мотивации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Углубление интереса к развитию личности 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44" y="142875"/>
            <a:ext cx="9001156" cy="8572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проектно-исследовательской деятельности учащихся для решения развивающих и коррекционных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9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9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/>
      <p:bldP spid="10957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413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Задачи современного общего образования в  школах РФ</vt:lpstr>
      <vt:lpstr>«Все, что я знаю, я знаю для чего мне это надо и где, и как я могу это применить» -  основной тезис современного понимания метода проектов, который привлекает многие образовательные системы, стремящиеся найти разумный баланс между академическими знаниями и практическими умениями. </vt:lpstr>
      <vt:lpstr>Проектная деятельность </vt:lpstr>
      <vt:lpstr>В основе каждого проекта лежит проблема. От проблемы мы отталкиваемся, инициируя деятельность. Проблема проекта обусловливает мотив деятельности, направленной на её решение.   Целью проектной деятельности становится поиск способов решения проблемы, а задача проекта формулируется как задача достижения цели в определенных условиях</vt:lpstr>
      <vt:lpstr>Презентация PowerPoint</vt:lpstr>
      <vt:lpstr>Презентация PowerPoint</vt:lpstr>
      <vt:lpstr>Типология проектов</vt:lpstr>
      <vt:lpstr>Возможности проектно-исследовательской деятельности учащихся для решения развивающих и коррекционных задач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64</cp:revision>
  <dcterms:modified xsi:type="dcterms:W3CDTF">2013-12-01T17:21:06Z</dcterms:modified>
</cp:coreProperties>
</file>