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2F165-5992-4C0F-BD4F-9B5AFAE73923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2A439-AA45-480D-85C2-E9E19C05D5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5 3 8 10 6</a:t>
            </a:r>
            <a:endParaRPr lang="ru-RU" sz="1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0.gstatic.com/images?q=tbn:ANd9GcRFiDlToAjT4yD-5as-d95sMajotrphYXiFeArgSdFntICfnsvxoK7Yabtn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7544" y="1628800"/>
            <a:ext cx="2376264" cy="252028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28" name="Picture 4" descr="https://encrypted-tbn1.gstatic.com/images?q=tbn:ANd9GcRl00YK-uQu51E7arwIQLdGWnexvtuBlyGfw0PW2Oawk3DSOUgoL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772816"/>
            <a:ext cx="2304256" cy="2304256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</p:pic>
      <p:pic>
        <p:nvPicPr>
          <p:cNvPr id="1030" name="Picture 6" descr="https://encrypted-tbn3.gstatic.com/images?q=tbn:ANd9GcRLLf8kFNyf4yn9Kj9kwiMgLpW9KrdomfxUHCBuOYYnZQezuVqHGw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652120" y="1628800"/>
            <a:ext cx="2664296" cy="259228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296144"/>
          </a:xfrm>
        </p:spPr>
        <p:txBody>
          <a:bodyPr>
            <a:noAutofit/>
          </a:bodyPr>
          <a:lstStyle/>
          <a:p>
            <a:r>
              <a:rPr lang="ru-RU" sz="12000" dirty="0" smtClean="0"/>
              <a:t>3  5  6  8 10</a:t>
            </a:r>
            <a:br>
              <a:rPr lang="ru-RU" sz="12000" dirty="0" smtClean="0"/>
            </a:br>
            <a:endParaRPr lang="ru-RU" sz="1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212976"/>
            <a:ext cx="8604448" cy="2425824"/>
          </a:xfrm>
        </p:spPr>
        <p:txBody>
          <a:bodyPr>
            <a:normAutofit/>
          </a:bodyPr>
          <a:lstStyle/>
          <a:p>
            <a:r>
              <a:rPr lang="ru-RU" sz="9600" dirty="0" smtClean="0"/>
              <a:t>  </a:t>
            </a:r>
            <a:r>
              <a:rPr lang="ru-RU" sz="12000" b="1" dirty="0" smtClean="0">
                <a:solidFill>
                  <a:srgbClr val="00B050"/>
                </a:solidFill>
              </a:rPr>
              <a:t>к  у  л  о  </a:t>
            </a:r>
            <a:r>
              <a:rPr lang="ru-RU" sz="12000" b="1" dirty="0" err="1" smtClean="0">
                <a:solidFill>
                  <a:srgbClr val="00B050"/>
                </a:solidFill>
              </a:rPr>
              <a:t>н</a:t>
            </a:r>
            <a:endParaRPr lang="ru-RU" sz="1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pmi-russia.org/upload/iblock/fd7/fd72b5701fa0e76b4a3f827cdd77527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6525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4104456"/>
          </a:xfrm>
        </p:spPr>
        <p:txBody>
          <a:bodyPr>
            <a:normAutofit fontScale="90000"/>
          </a:bodyPr>
          <a:lstStyle/>
          <a:p>
            <a:pPr algn="l"/>
            <a:r>
              <a:rPr lang="ru-RU" sz="6700" dirty="0" smtClean="0"/>
              <a:t>1. </a:t>
            </a:r>
            <a:r>
              <a:rPr lang="ru-RU" sz="6700" dirty="0" smtClean="0">
                <a:solidFill>
                  <a:srgbClr val="FF0000"/>
                </a:solidFill>
              </a:rPr>
              <a:t>Узнать</a:t>
            </a:r>
            <a:r>
              <a:rPr lang="ru-RU" sz="6700" dirty="0" smtClean="0"/>
              <a:t> что такое сантиметр?</a:t>
            </a:r>
            <a:br>
              <a:rPr lang="ru-RU" sz="6700" dirty="0" smtClean="0"/>
            </a:br>
            <a:r>
              <a:rPr lang="ru-RU" sz="6700" dirty="0" smtClean="0"/>
              <a:t>2. </a:t>
            </a:r>
            <a:r>
              <a:rPr lang="ru-RU" sz="6700" dirty="0" smtClean="0">
                <a:solidFill>
                  <a:srgbClr val="FF0000"/>
                </a:solidFill>
              </a:rPr>
              <a:t>Научиться</a:t>
            </a:r>
            <a:r>
              <a:rPr lang="ru-RU" sz="6700" dirty="0" smtClean="0"/>
              <a:t> измерять отрезки и предметы.</a:t>
            </a:r>
            <a:br>
              <a:rPr lang="ru-RU" sz="6700" dirty="0" smtClean="0"/>
            </a:br>
            <a:r>
              <a:rPr lang="ru-RU" sz="6700" dirty="0" smtClean="0"/>
              <a:t>3. </a:t>
            </a:r>
            <a:r>
              <a:rPr lang="ru-RU" sz="6700" dirty="0" smtClean="0">
                <a:solidFill>
                  <a:srgbClr val="FF0000"/>
                </a:solidFill>
              </a:rPr>
              <a:t>Научиться</a:t>
            </a:r>
            <a:r>
              <a:rPr lang="ru-RU" sz="6700" dirty="0" smtClean="0"/>
              <a:t> чертить отрезки.</a:t>
            </a:r>
            <a:br>
              <a:rPr lang="ru-RU" sz="67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165304"/>
            <a:ext cx="6400800" cy="288032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          </a:t>
            </a:r>
          </a:p>
          <a:p>
            <a:r>
              <a:rPr lang="ru-RU" dirty="0" smtClean="0"/>
              <a:t>                              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Картинки по запросу измерение роста карт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Картинки по запросу измерение роста карт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Картинки по запросу измерение роста карт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Картинки по запросу измерение роста карт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Картинки по запросу измерение роста карт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2" name="AutoShape 12" descr="Картинки по запросу измерение роста карт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4" name="AutoShape 14" descr="Картинки по запросу измерение роста картин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77" name="Picture 17" descr="http://www.original-ideas.ru/wp-content/uploads/2010/11/2008_01_17_pb-kids-growth_thu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4861" y="576940"/>
            <a:ext cx="4895371" cy="60195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encrypted-tbn2.gstatic.com/images?q=tbn:ANd9GcQic1EVniQF0e0xBJ7XLvtTsE071Rc4n8ioj-rhHWVOPxdCEc7FG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020598"/>
            <a:ext cx="8309890" cy="53607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www.tim-tim.ru/images/stories/98_fl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5688632" cy="6597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kristie.pro/files/manhetten%2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404664"/>
            <a:ext cx="8988425" cy="5904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4104456"/>
          </a:xfrm>
        </p:spPr>
        <p:txBody>
          <a:bodyPr>
            <a:normAutofit fontScale="90000"/>
          </a:bodyPr>
          <a:lstStyle/>
          <a:p>
            <a:pPr algn="l"/>
            <a:r>
              <a:rPr lang="ru-RU" sz="6700" dirty="0" smtClean="0"/>
              <a:t>1. </a:t>
            </a:r>
            <a:r>
              <a:rPr lang="ru-RU" sz="6700" dirty="0" smtClean="0">
                <a:solidFill>
                  <a:srgbClr val="FF0000"/>
                </a:solidFill>
              </a:rPr>
              <a:t>Узнать</a:t>
            </a:r>
            <a:r>
              <a:rPr lang="ru-RU" sz="6700" dirty="0" smtClean="0"/>
              <a:t> что такое сантиметр?</a:t>
            </a:r>
            <a:br>
              <a:rPr lang="ru-RU" sz="6700" dirty="0" smtClean="0"/>
            </a:br>
            <a:r>
              <a:rPr lang="ru-RU" sz="6700" dirty="0" smtClean="0"/>
              <a:t>2. </a:t>
            </a:r>
            <a:r>
              <a:rPr lang="ru-RU" sz="6700" dirty="0" smtClean="0">
                <a:solidFill>
                  <a:srgbClr val="FF0000"/>
                </a:solidFill>
              </a:rPr>
              <a:t>Научиться</a:t>
            </a:r>
            <a:r>
              <a:rPr lang="ru-RU" sz="6700" dirty="0" smtClean="0"/>
              <a:t> измерять отрезки и предметы.</a:t>
            </a:r>
            <a:br>
              <a:rPr lang="ru-RU" sz="6700" dirty="0" smtClean="0"/>
            </a:br>
            <a:r>
              <a:rPr lang="ru-RU" sz="6700" dirty="0" smtClean="0"/>
              <a:t>3. </a:t>
            </a:r>
            <a:r>
              <a:rPr lang="ru-RU" sz="6700" dirty="0" smtClean="0">
                <a:solidFill>
                  <a:srgbClr val="FF0000"/>
                </a:solidFill>
              </a:rPr>
              <a:t>Научиться</a:t>
            </a:r>
            <a:r>
              <a:rPr lang="ru-RU" sz="6700" dirty="0" smtClean="0"/>
              <a:t> чертить отрезки.</a:t>
            </a:r>
            <a:br>
              <a:rPr lang="ru-RU" sz="67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165304"/>
            <a:ext cx="6400800" cy="288032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           </a:t>
            </a:r>
          </a:p>
          <a:p>
            <a:r>
              <a:rPr lang="ru-RU" dirty="0" smtClean="0"/>
              <a:t>                              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34</Words>
  <Application>Microsoft Office PowerPoint</Application>
  <PresentationFormat>Экран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5 3 8 10 6</vt:lpstr>
      <vt:lpstr>3  5  6  8 10 </vt:lpstr>
      <vt:lpstr>Слайд 3</vt:lpstr>
      <vt:lpstr>1. Узнать что такое сантиметр? 2. Научиться измерять отрезки и предметы. 3. Научиться чертить отрезки. </vt:lpstr>
      <vt:lpstr>Слайд 5</vt:lpstr>
      <vt:lpstr>Слайд 6</vt:lpstr>
      <vt:lpstr>Слайд 7</vt:lpstr>
      <vt:lpstr>Слайд 8</vt:lpstr>
      <vt:lpstr>1. Узнать что такое сантиметр? 2. Научиться измерять отрезки и предметы. 3. Научиться чертить отрезки. 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</dc:creator>
  <cp:lastModifiedBy>Rus</cp:lastModifiedBy>
  <cp:revision>27</cp:revision>
  <dcterms:created xsi:type="dcterms:W3CDTF">2014-11-17T15:00:10Z</dcterms:created>
  <dcterms:modified xsi:type="dcterms:W3CDTF">2015-01-09T20:04:56Z</dcterms:modified>
</cp:coreProperties>
</file>