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6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DADB-9BF3-41B6-A70C-8C29C841194B}" type="datetimeFigureOut">
              <a:rPr lang="ru-RU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DCC54-CD6E-4C59-B5C5-51825AF70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AACF8-264E-411A-9A92-EB25D6A7FEEB}" type="datetimeFigureOut">
              <a:rPr lang="ru-RU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E8A2C-F900-454E-8CEF-0DDD8F115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0E908-8DA0-4678-8880-B87DB22E81E7}" type="datetimeFigureOut">
              <a:rPr lang="ru-RU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A1FFB-81D2-458C-9800-0E5F2AC4A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A39D2-3C9A-4CBD-80B8-E4D1316A9C73}" type="datetimeFigureOut">
              <a:rPr lang="ru-RU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DED97-6E41-486E-8C59-501E9FB97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7D059-666B-42FC-8F63-BB723CA0FD81}" type="datetimeFigureOut">
              <a:rPr lang="ru-RU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6DB2C-6656-4375-845C-7AB1F60FA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53899-ADCD-42D4-9361-8CB849D47A30}" type="datetimeFigureOut">
              <a:rPr lang="ru-RU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9D08C-EDAD-42EF-B44B-A35DB8797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0A387-F4D3-447F-8323-4F555ECBF9C7}" type="datetimeFigureOut">
              <a:rPr lang="ru-RU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D9035-8469-41C9-8EEE-FD4F65AC1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02527-90E8-4BDE-B14A-08E36BD00174}" type="datetimeFigureOut">
              <a:rPr lang="ru-RU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B2580-3A86-495C-BDCC-EFB21D6E6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3CB12-C06F-4E78-B260-2BA93683F625}" type="datetimeFigureOut">
              <a:rPr lang="ru-RU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91330-C97E-4949-AE1E-812F1CBD6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156CD-9C75-4C5D-AB94-76695011455E}" type="datetimeFigureOut">
              <a:rPr lang="ru-RU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B777F-7E1B-42B2-833E-76ABCE990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49437-A2A6-45FD-BC08-43FD509A4972}" type="datetimeFigureOut">
              <a:rPr lang="ru-RU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66F26-8688-468A-A5BA-6A183ED2E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0E2D79-4F5B-43AA-87A6-1D127077BB0E}" type="datetimeFigureOut">
              <a:rPr lang="ru-RU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2F0158-4207-41BA-8987-A9F40BD1D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54;&#1090;&#1082;&#1088;&#1099;&#1090;&#1099;&#1081;%20&#1091;&#1088;&#1086;&#1082;\&#1053;&#1086;&#1074;&#1099;&#1081;%20&#1075;&#1086;&#1076;.wm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1054;&#1090;&#1082;&#1088;&#1099;&#1090;&#1099;&#1081;%20&#1091;&#1088;&#1086;&#1082;\&#1041;&#1072;&#1083;&#1072;&#1075;&#1072;&#1085;_&#1083;&#1080;&#1084;&#1080;&#1090;&#1077;&#1076;_-_&#1042;_&#1083;&#1077;&#1089;&#1091;_&#1088;&#1086;&#1076;&#1080;&#1083;&#1072;&#1089;&#1100;_&#1077;&#1083;&#1086;&#1095;&#1082;&#1072;_(audiopoisk.com).mp3" TargetMode="External"/><Relationship Id="rId1" Type="http://schemas.openxmlformats.org/officeDocument/2006/relationships/audio" Target="file:///F:\&#1092;&#1080;&#1079;&#1084;&#1080;&#1085;&#1091;&#1090;&#1082;&#1072;%20&#1089;%20&#1076;&#1077;&#1076;%20&#1084;&#1086;&#1088;&#1086;&#1079;&#1086;&#1084;\Jingle_Bells.midmn.mid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Новый год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8" y="214313"/>
            <a:ext cx="8548687" cy="641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7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DD1245-9AEE-494A-AAA8-71292458C4B1}" type="datetime1">
              <a:rPr lang="ru-RU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87FB9-F5CA-4F77-8763-B326FF2A3148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22531" name="Рисунок 3" descr="gallery_2_397_1009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1133475"/>
            <a:ext cx="4111625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DD1245-9AEE-494A-AAA8-71292458C4B1}" type="datetime1">
              <a:rPr lang="ru-RU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D235F-1A4E-4298-9675-EF62DE226986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23555" name="Рисунок 3" descr="gallery_2_397_735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957263"/>
            <a:ext cx="4197350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DD1245-9AEE-494A-AAA8-71292458C4B1}" type="datetime1">
              <a:rPr lang="ru-RU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0F6C6-1220-4B3B-902E-B1E1EC5AB1C1}" type="slidenum">
              <a:rPr lang="ru-RU"/>
              <a:pPr>
                <a:defRPr/>
              </a:pPr>
              <a:t>12</a:t>
            </a:fld>
            <a:endParaRPr lang="ru-RU"/>
          </a:p>
        </p:txBody>
      </p:sp>
      <p:pic>
        <p:nvPicPr>
          <p:cNvPr id="24579" name="Рисунок 3" descr="gallery_2_397_365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-714375"/>
            <a:ext cx="3429000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7CE90D-1466-402E-92E9-B8D4A41864F2}" type="datetime1">
              <a:rPr lang="ru-RU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CB175-142B-4D84-97C4-F2ED2FA47414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25603" name="Рисунок 5" descr="gallery_2_397_46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643063"/>
            <a:ext cx="340201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6" descr="gallery_2_397_462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643063"/>
            <a:ext cx="3357563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DD1245-9AEE-494A-AAA8-71292458C4B1}" type="datetime1">
              <a:rPr lang="ru-RU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B22D2-88AC-473D-801E-FF733D535A3A}" type="slidenum">
              <a:rPr lang="ru-RU"/>
              <a:pPr>
                <a:defRPr/>
              </a:pPr>
              <a:t>14</a:t>
            </a:fld>
            <a:endParaRPr lang="ru-RU"/>
          </a:p>
        </p:txBody>
      </p:sp>
      <p:pic>
        <p:nvPicPr>
          <p:cNvPr id="26627" name="Рисунок 3" descr="perenoe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000125"/>
            <a:ext cx="3546475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F:\Шаблоны нач школа\Новые шаблоны\3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F:\Шаблоны нач школа\Новые шаблоны\3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571480"/>
            <a:ext cx="8072494" cy="132343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ln>
                  <a:solidFill>
                    <a:srgbClr val="C0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</a:rPr>
              <a:t>М а с к а </a:t>
            </a:r>
            <a:r>
              <a:rPr lang="ru-RU" sz="8000" b="1" i="1" dirty="0" err="1">
                <a:ln>
                  <a:solidFill>
                    <a:srgbClr val="C0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</a:rPr>
              <a:t>р</a:t>
            </a:r>
            <a:r>
              <a:rPr lang="ru-RU" sz="8000" b="1" i="1" dirty="0">
                <a:ln>
                  <a:solidFill>
                    <a:srgbClr val="C0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</a:rPr>
              <a:t> </a:t>
            </a:r>
            <a:r>
              <a:rPr lang="ru-RU" sz="8000" b="1" i="1" dirty="0" err="1">
                <a:ln>
                  <a:solidFill>
                    <a:srgbClr val="C0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</a:rPr>
              <a:t>а</a:t>
            </a:r>
            <a:r>
              <a:rPr lang="ru-RU" sz="8000" b="1" i="1" dirty="0">
                <a:ln>
                  <a:solidFill>
                    <a:srgbClr val="C0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</a:rPr>
              <a:t> </a:t>
            </a:r>
            <a:r>
              <a:rPr lang="ru-RU" sz="8000" b="1" i="1" dirty="0" err="1">
                <a:ln>
                  <a:solidFill>
                    <a:srgbClr val="C0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</a:rPr>
              <a:t>д</a:t>
            </a:r>
            <a:endParaRPr lang="ru-RU" sz="8000" b="1" i="1" dirty="0">
              <a:ln>
                <a:solidFill>
                  <a:srgbClr val="C0000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714375" y="714375"/>
            <a:ext cx="8075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i="1">
                <a:solidFill>
                  <a:srgbClr val="FF0000"/>
                </a:solidFill>
                <a:latin typeface="Georgia" pitchFamily="18" charset="0"/>
              </a:rPr>
              <a:t>Маскарад  -  маска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00188" y="714375"/>
            <a:ext cx="692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i="1">
                <a:solidFill>
                  <a:srgbClr val="00206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643702" y="714356"/>
            <a:ext cx="692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i="1" dirty="0">
                <a:solidFill>
                  <a:srgbClr val="002060"/>
                </a:solidFill>
                <a:latin typeface="Georgia" pitchFamily="18" charset="0"/>
              </a:rPr>
              <a:t>а</a:t>
            </a:r>
            <a:endParaRPr lang="ru-RU" sz="6000" dirty="0">
              <a:latin typeface="Calibri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6929438" y="785812"/>
            <a:ext cx="285750" cy="14287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29125" y="714375"/>
            <a:ext cx="6619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i="1">
                <a:solidFill>
                  <a:srgbClr val="002060"/>
                </a:solidFill>
                <a:latin typeface="Georgia" pitchFamily="18" charset="0"/>
              </a:rPr>
              <a:t>д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2393157" y="2178844"/>
            <a:ext cx="7858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1500" y="3143250"/>
            <a:ext cx="47879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i="1">
                <a:solidFill>
                  <a:srgbClr val="FF0000"/>
                </a:solidFill>
                <a:latin typeface="Georgia" pitchFamily="18" charset="0"/>
              </a:rPr>
              <a:t>маскарада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143375" y="3143250"/>
            <a:ext cx="6619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i="1">
                <a:solidFill>
                  <a:srgbClr val="002060"/>
                </a:solidFill>
                <a:latin typeface="Georgia" pitchFamily="18" charset="0"/>
              </a:rPr>
              <a:t>д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57375" y="2500313"/>
            <a:ext cx="1912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i="1">
                <a:solidFill>
                  <a:srgbClr val="FF0000"/>
                </a:solidFill>
                <a:latin typeface="Georgia" pitchFamily="18" charset="0"/>
              </a:rPr>
              <a:t>нет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714500" y="214313"/>
            <a:ext cx="52435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 i="1">
                <a:solidFill>
                  <a:srgbClr val="0000CC"/>
                </a:solidFill>
                <a:latin typeface="Georgia" pitchFamily="18" charset="0"/>
              </a:rPr>
              <a:t>Маскарад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1357313" y="1571625"/>
            <a:ext cx="1785938" cy="1785937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3393282" y="3107531"/>
            <a:ext cx="2571750" cy="71437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5643563" y="1785938"/>
            <a:ext cx="1857375" cy="1571625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3571875"/>
            <a:ext cx="42052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i="1">
                <a:solidFill>
                  <a:srgbClr val="FF0000"/>
                </a:solidFill>
                <a:latin typeface="Georgia" pitchFamily="18" charset="0"/>
              </a:rPr>
              <a:t>карнавал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29063" y="5143500"/>
            <a:ext cx="16732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i="1">
                <a:solidFill>
                  <a:srgbClr val="FF0000"/>
                </a:solidFill>
                <a:latin typeface="Georgia" pitchFamily="18" charset="0"/>
              </a:rPr>
              <a:t>бал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21338" y="3643313"/>
            <a:ext cx="35226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i="1">
                <a:solidFill>
                  <a:srgbClr val="FF0000"/>
                </a:solidFill>
                <a:latin typeface="Georgia" pitchFamily="18" charset="0"/>
              </a:rPr>
              <a:t>гулянье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9" descr="7028_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14578"/>
          <a:stretch>
            <a:fillRect/>
          </a:stretch>
        </p:blipFill>
        <p:spPr bwMode="auto">
          <a:xfrm>
            <a:off x="1476375" y="-171450"/>
            <a:ext cx="5903913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blogentry-14-119733486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8242">
            <a:off x="2670175" y="2857500"/>
            <a:ext cx="1084263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1321_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1996124">
            <a:off x="4932363" y="3284538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95" r="14795" b="17876"/>
          <a:stretch>
            <a:fillRect/>
          </a:stretch>
        </p:blipFill>
        <p:spPr bwMode="auto">
          <a:xfrm>
            <a:off x="4787900" y="1628775"/>
            <a:ext cx="9588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DSC027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4263" y="1412875"/>
            <a:ext cx="9620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ball_s"/>
          <p:cNvPicPr>
            <a:picLocks noChangeAspect="1" noChangeArrowheads="1"/>
          </p:cNvPicPr>
          <p:nvPr/>
        </p:nvPicPr>
        <p:blipFill>
          <a:blip r:embed="rId8">
            <a:lum bright="-12000"/>
          </a:blip>
          <a:srcRect/>
          <a:stretch>
            <a:fillRect/>
          </a:stretch>
        </p:blipFill>
        <p:spPr bwMode="auto">
          <a:xfrm>
            <a:off x="3851275" y="2852738"/>
            <a:ext cx="1096963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DSC027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3908">
            <a:off x="3132138" y="4581525"/>
            <a:ext cx="126365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95" r="14795" b="17876"/>
          <a:stretch>
            <a:fillRect/>
          </a:stretch>
        </p:blipFill>
        <p:spPr bwMode="auto">
          <a:xfrm rot="2536906">
            <a:off x="4859338" y="4581525"/>
            <a:ext cx="1376362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blogentry-14-119733486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0394">
            <a:off x="4284663" y="260350"/>
            <a:ext cx="712787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Rectangle 22"/>
          <p:cNvSpPr>
            <a:spLocks noChangeArrowheads="1"/>
          </p:cNvSpPr>
          <p:nvPr/>
        </p:nvSpPr>
        <p:spPr bwMode="auto">
          <a:xfrm>
            <a:off x="4787900" y="188913"/>
            <a:ext cx="33131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176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мален.ёлочке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000"/>
                            </p:stCondLst>
                            <p:childTnLst>
                              <p:par>
                                <p:cTn id="55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7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:\Шаблоны нач школа\Новые шаблоны\3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Jingle_Bells.midmn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DD1245-9AEE-494A-AAA8-71292458C4B1}" type="datetime1">
              <a:rPr lang="ru-RU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2502A-C863-497D-85EB-2484E2DF1990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20484" name="Рисунок 3" descr="gallery_2_397_617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63" y="1285875"/>
            <a:ext cx="48577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Балаган_лимитед_-_В_лесу_родилась_елочка_(audiopoisk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991600" y="7215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7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DD1245-9AEE-494A-AAA8-71292458C4B1}" type="datetime1">
              <a:rPr lang="ru-RU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01978-A8AD-4ECA-B158-F0DAD09C1315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21507" name="Рисунок 3" descr="gallery_2_397_224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868363"/>
            <a:ext cx="4384675" cy="54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35</Words>
  <Application>Microsoft Office PowerPoint</Application>
  <PresentationFormat>Экран (4:3)</PresentationFormat>
  <Paragraphs>26</Paragraphs>
  <Slides>15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2013-12-12T14:46:48Z</dcterms:created>
  <dcterms:modified xsi:type="dcterms:W3CDTF">2015-03-07T20:17:26Z</dcterms:modified>
</cp:coreProperties>
</file>