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87E6-D689-4BE5-91DF-A459D6477F39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8712-7537-4531-98C8-407502B3A3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500174"/>
            <a:ext cx="500066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30" name="Прямая со стрелкой 29"/>
          <p:cNvCxnSpPr>
            <a:stCxn id="6" idx="4"/>
            <a:endCxn id="13" idx="0"/>
          </p:cNvCxnSpPr>
          <p:nvPr/>
        </p:nvCxnSpPr>
        <p:spPr>
          <a:xfrm rot="5400000">
            <a:off x="313223" y="2063461"/>
            <a:ext cx="409343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4"/>
            <a:endCxn id="14" idx="0"/>
          </p:cNvCxnSpPr>
          <p:nvPr/>
        </p:nvCxnSpPr>
        <p:spPr>
          <a:xfrm rot="16200000" flipH="1">
            <a:off x="598974" y="2099179"/>
            <a:ext cx="409343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00232" y="1500174"/>
            <a:ext cx="500066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785918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357422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39" name="Прямая со стрелкой 38"/>
          <p:cNvCxnSpPr>
            <a:stCxn id="36" idx="4"/>
            <a:endCxn id="37" idx="0"/>
          </p:cNvCxnSpPr>
          <p:nvPr/>
        </p:nvCxnSpPr>
        <p:spPr>
          <a:xfrm rot="5400000">
            <a:off x="1884859" y="2063461"/>
            <a:ext cx="409343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6" idx="4"/>
            <a:endCxn id="38" idx="0"/>
          </p:cNvCxnSpPr>
          <p:nvPr/>
        </p:nvCxnSpPr>
        <p:spPr>
          <a:xfrm rot="16200000" flipH="1">
            <a:off x="2170610" y="2099179"/>
            <a:ext cx="409343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86182" y="1500174"/>
            <a:ext cx="500066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571868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143372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44" name="Прямая со стрелкой 43"/>
          <p:cNvCxnSpPr>
            <a:stCxn id="41" idx="4"/>
            <a:endCxn id="42" idx="0"/>
          </p:cNvCxnSpPr>
          <p:nvPr/>
        </p:nvCxnSpPr>
        <p:spPr>
          <a:xfrm rot="5400000">
            <a:off x="3670809" y="2063461"/>
            <a:ext cx="409343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1" idx="4"/>
            <a:endCxn id="43" idx="0"/>
          </p:cNvCxnSpPr>
          <p:nvPr/>
        </p:nvCxnSpPr>
        <p:spPr>
          <a:xfrm rot="16200000" flipH="1">
            <a:off x="3956560" y="2099179"/>
            <a:ext cx="409343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72132" y="1500174"/>
            <a:ext cx="500066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357818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5929322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1" name="Прямая со стрелкой 50"/>
          <p:cNvCxnSpPr>
            <a:stCxn id="48" idx="4"/>
            <a:endCxn id="49" idx="0"/>
          </p:cNvCxnSpPr>
          <p:nvPr/>
        </p:nvCxnSpPr>
        <p:spPr>
          <a:xfrm rot="5400000">
            <a:off x="5456759" y="2063461"/>
            <a:ext cx="409343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8" idx="4"/>
            <a:endCxn id="50" idx="0"/>
          </p:cNvCxnSpPr>
          <p:nvPr/>
        </p:nvCxnSpPr>
        <p:spPr>
          <a:xfrm rot="16200000" flipH="1">
            <a:off x="5742510" y="2099179"/>
            <a:ext cx="409343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15272" y="1500174"/>
            <a:ext cx="500066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500958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8072462" y="2428868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6" name="Прямая со стрелкой 55"/>
          <p:cNvCxnSpPr>
            <a:stCxn id="53" idx="4"/>
            <a:endCxn id="54" idx="0"/>
          </p:cNvCxnSpPr>
          <p:nvPr/>
        </p:nvCxnSpPr>
        <p:spPr>
          <a:xfrm rot="5400000">
            <a:off x="7599899" y="2063461"/>
            <a:ext cx="409343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53" idx="4"/>
            <a:endCxn id="55" idx="0"/>
          </p:cNvCxnSpPr>
          <p:nvPr/>
        </p:nvCxnSpPr>
        <p:spPr>
          <a:xfrm rot="16200000" flipH="1">
            <a:off x="7885650" y="2099179"/>
            <a:ext cx="409343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71538" y="3857628"/>
            <a:ext cx="500066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857224" y="4786322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1428728" y="4786322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61" name="Прямая со стрелкой 60"/>
          <p:cNvCxnSpPr>
            <a:stCxn id="58" idx="4"/>
            <a:endCxn id="59" idx="0"/>
          </p:cNvCxnSpPr>
          <p:nvPr/>
        </p:nvCxnSpPr>
        <p:spPr>
          <a:xfrm rot="5400000">
            <a:off x="956165" y="4420915"/>
            <a:ext cx="409343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8" idx="4"/>
            <a:endCxn id="60" idx="0"/>
          </p:cNvCxnSpPr>
          <p:nvPr/>
        </p:nvCxnSpPr>
        <p:spPr>
          <a:xfrm rot="16200000" flipH="1">
            <a:off x="1241916" y="4456633"/>
            <a:ext cx="409343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86116" y="3857628"/>
            <a:ext cx="500066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071802" y="4786322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3643306" y="4786322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66" name="Прямая со стрелкой 65"/>
          <p:cNvCxnSpPr>
            <a:stCxn id="63" idx="4"/>
            <a:endCxn id="64" idx="0"/>
          </p:cNvCxnSpPr>
          <p:nvPr/>
        </p:nvCxnSpPr>
        <p:spPr>
          <a:xfrm rot="5400000">
            <a:off x="3170743" y="4420915"/>
            <a:ext cx="409343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63" idx="4"/>
            <a:endCxn id="65" idx="0"/>
          </p:cNvCxnSpPr>
          <p:nvPr/>
        </p:nvCxnSpPr>
        <p:spPr>
          <a:xfrm rot="16200000" flipH="1">
            <a:off x="3456494" y="4456633"/>
            <a:ext cx="409343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786446" y="3857628"/>
            <a:ext cx="500066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5572132" y="4786322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6143636" y="4786322"/>
            <a:ext cx="285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71" name="Прямая со стрелкой 70"/>
          <p:cNvCxnSpPr>
            <a:stCxn id="68" idx="4"/>
            <a:endCxn id="69" idx="0"/>
          </p:cNvCxnSpPr>
          <p:nvPr/>
        </p:nvCxnSpPr>
        <p:spPr>
          <a:xfrm rot="5400000">
            <a:off x="5671073" y="4420915"/>
            <a:ext cx="409343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68" idx="4"/>
            <a:endCxn id="70" idx="0"/>
          </p:cNvCxnSpPr>
          <p:nvPr/>
        </p:nvCxnSpPr>
        <p:spPr>
          <a:xfrm rot="16200000" flipH="1">
            <a:off x="5956824" y="4456633"/>
            <a:ext cx="409343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IMAG0407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9375" t="27792" r="14843" b="21260"/>
          <a:stretch>
            <a:fillRect/>
          </a:stretch>
        </p:blipFill>
        <p:spPr>
          <a:xfrm>
            <a:off x="0" y="1571612"/>
            <a:ext cx="914400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0409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rcRect l="12499" t="23873" r="25000" b="5584"/>
          <a:stretch>
            <a:fillRect/>
          </a:stretch>
        </p:blipFill>
        <p:spPr>
          <a:xfrm>
            <a:off x="-1" y="285728"/>
            <a:ext cx="9144001" cy="6172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0408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9375" t="23873" r="20312" b="5584"/>
          <a:stretch>
            <a:fillRect/>
          </a:stretch>
        </p:blipFill>
        <p:spPr>
          <a:xfrm>
            <a:off x="0" y="714356"/>
            <a:ext cx="9167876" cy="5500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2014-02-16T09:01:41Z</dcterms:created>
  <dcterms:modified xsi:type="dcterms:W3CDTF">2014-02-16T09:20:28Z</dcterms:modified>
</cp:coreProperties>
</file>