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2DB5C9A-62E1-4743-91AC-81799EADE52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DABB4A-419B-4C08-B5CD-F89440AADACD}" type="datetimeFigureOut">
              <a:rPr lang="ru-RU" smtClean="0"/>
              <a:t>17.11.2014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408525" cy="5636097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7172273" cy="94956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264873"/>
            <a:ext cx="2205458" cy="186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090" y="1307731"/>
            <a:ext cx="994091" cy="153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536" y="1768714"/>
            <a:ext cx="940390" cy="88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92280" y="1235355"/>
            <a:ext cx="864096" cy="159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0448" y="3861048"/>
            <a:ext cx="320128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262731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98" y="3501008"/>
            <a:ext cx="262731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74" y="742990"/>
            <a:ext cx="262731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136904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Это фокусник – пятёрка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Вы за ней следите зорко.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Кувыркается – раз и два!-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Обернётся цифрой 2.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потом пошла плясать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 бумаге цифра «пять».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Руку вправо протянула,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Ножку просто изогнула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044608" y="5212081"/>
            <a:ext cx="72008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99592" y="908720"/>
            <a:ext cx="741682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838200"/>
            <a:ext cx="7931224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Он визжит, пищит, кричит,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Маме с папой он дерзит.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С розоватым пятачком,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Хвост закручен крендельком.</a:t>
            </a:r>
          </a:p>
          <a:p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02887"/>
            <a:ext cx="4069060" cy="26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8200"/>
            <a:ext cx="8003232" cy="4419600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Пятерка братьев неразлучна.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Им вместе никогда не скучно.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Они работают пером,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Пилою, ложкой, топором.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861048"/>
            <a:ext cx="2919244" cy="291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На лесенке-стремянке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Развешаны баранки.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Щелк да щелк – пять да пять.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Так мы учимся считать.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37109"/>
            <a:ext cx="2662039" cy="279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На пяти проводах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Отдыхает стая птах.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67006"/>
            <a:ext cx="4919439" cy="348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– фокусник-пятерка.</a:t>
            </a:r>
          </a:p>
          <a:p>
            <a:r>
              <a:rPr lang="ru-RU" dirty="0"/>
              <a:t>Вы за ней следите зорко.</a:t>
            </a:r>
          </a:p>
          <a:p>
            <a:r>
              <a:rPr lang="ru-RU" dirty="0"/>
              <a:t>Кувыркнется – раз и два! –</a:t>
            </a:r>
          </a:p>
          <a:p>
            <a:r>
              <a:rPr lang="ru-RU" dirty="0"/>
              <a:t>Обернется цифрой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8200"/>
            <a:ext cx="8291264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8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</a:rPr>
              <a:t>Число и цифра 5.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88229"/>
            <a:ext cx="4490442" cy="269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6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554461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ru-RU" sz="4400" dirty="0" smtClean="0"/>
              <a:t>На что похожа цифра 5?</a:t>
            </a:r>
            <a:br>
              <a:rPr lang="ru-RU" sz="4400" dirty="0" smtClean="0"/>
            </a:br>
            <a:r>
              <a:rPr lang="ru-RU" sz="4400" dirty="0" smtClean="0"/>
              <a:t>На серп, конечно, как не знать.</a:t>
            </a:r>
            <a:endParaRPr lang="ru-RU" sz="4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3290664" cy="352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7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30</TotalTime>
  <Words>135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что похожа цифра 5? На серп, конечно, как не знать.</vt:lpstr>
      <vt:lpstr>Презентация PowerPoint</vt:lpstr>
    </vt:vector>
  </TitlesOfParts>
  <Company>МОУ СОШ № 66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Усов</cp:lastModifiedBy>
  <cp:revision>4</cp:revision>
  <dcterms:created xsi:type="dcterms:W3CDTF">2014-11-17T10:18:50Z</dcterms:created>
  <dcterms:modified xsi:type="dcterms:W3CDTF">2014-11-17T11:33:17Z</dcterms:modified>
</cp:coreProperties>
</file>