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1" r:id="rId4"/>
    <p:sldId id="259" r:id="rId5"/>
    <p:sldId id="260" r:id="rId6"/>
    <p:sldId id="262" r:id="rId7"/>
    <p:sldId id="269" r:id="rId8"/>
    <p:sldId id="264" r:id="rId9"/>
    <p:sldId id="265" r:id="rId10"/>
    <p:sldId id="266" r:id="rId11"/>
    <p:sldId id="270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3" autoAdjust="0"/>
    <p:restoredTop sz="94627" autoAdjust="0"/>
  </p:normalViewPr>
  <p:slideViewPr>
    <p:cSldViewPr>
      <p:cViewPr>
        <p:scale>
          <a:sx n="57" d="100"/>
          <a:sy n="57" d="100"/>
        </p:scale>
        <p:origin x="-876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МБОУ «</a:t>
            </a:r>
            <a:r>
              <a:rPr lang="ru-RU" sz="2000" dirty="0" err="1" smtClean="0"/>
              <a:t>Коргузинская</a:t>
            </a:r>
            <a:r>
              <a:rPr lang="ru-RU" sz="2000" dirty="0" smtClean="0"/>
              <a:t> средняя общеобразовательная школа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/>
              <a:t>Проектно-исследовательская работа</a:t>
            </a:r>
          </a:p>
          <a:p>
            <a:pPr algn="ctr">
              <a:buNone/>
            </a:pPr>
            <a:r>
              <a:rPr lang="ru-RU" sz="5400" dirty="0" smtClean="0"/>
              <a:t>Откуда берется и куда девается мусор.</a:t>
            </a:r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r>
              <a:rPr lang="ru-RU" sz="2600" dirty="0" smtClean="0"/>
              <a:t>Работу выполнили</a:t>
            </a:r>
          </a:p>
          <a:p>
            <a:pPr algn="r">
              <a:buNone/>
            </a:pPr>
            <a:r>
              <a:rPr lang="ru-RU" sz="2600" dirty="0" smtClean="0"/>
              <a:t>учащиеся 4 класса</a:t>
            </a:r>
          </a:p>
          <a:p>
            <a:pPr algn="r">
              <a:buNone/>
            </a:pPr>
            <a:r>
              <a:rPr lang="ru-RU" sz="2600" dirty="0" smtClean="0"/>
              <a:t>Ермолаева Александра</a:t>
            </a:r>
          </a:p>
          <a:p>
            <a:pPr algn="r">
              <a:buNone/>
            </a:pPr>
            <a:r>
              <a:rPr lang="ru-RU" sz="2600" dirty="0" smtClean="0"/>
              <a:t>Лазарева Анна  </a:t>
            </a:r>
          </a:p>
          <a:p>
            <a:pPr algn="r">
              <a:buNone/>
            </a:pPr>
            <a:r>
              <a:rPr lang="ru-RU" sz="2600" dirty="0" smtClean="0"/>
              <a:t> руководитель:</a:t>
            </a:r>
          </a:p>
          <a:p>
            <a:pPr algn="r">
              <a:buNone/>
            </a:pPr>
            <a:r>
              <a:rPr lang="ru-RU" sz="2600" dirty="0" smtClean="0"/>
              <a:t>  учитель второй квалификационной категории</a:t>
            </a:r>
          </a:p>
          <a:p>
            <a:pPr algn="r">
              <a:buNone/>
            </a:pPr>
            <a:r>
              <a:rPr lang="ru-RU" sz="2600" dirty="0" err="1" smtClean="0"/>
              <a:t>Сакина</a:t>
            </a:r>
            <a:r>
              <a:rPr lang="ru-RU" sz="2600" dirty="0" smtClean="0"/>
              <a:t> Л.А..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Итог работы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Оформление плаката «Берегите природу»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Выставка поделок из бросового материала</a:t>
            </a:r>
            <a:endParaRPr lang="ru-RU" dirty="0"/>
          </a:p>
        </p:txBody>
      </p:sp>
      <p:pic>
        <p:nvPicPr>
          <p:cNvPr id="1026" name="Picture 2" descr="F:\DCIM\100SSCAM\SDC1190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78384"/>
            <a:ext cx="4289425" cy="3217069"/>
          </a:xfrm>
          <a:prstGeom prst="rect">
            <a:avLst/>
          </a:prstGeom>
          <a:noFill/>
        </p:spPr>
      </p:pic>
      <p:pic>
        <p:nvPicPr>
          <p:cNvPr id="6" name="Picture 2" descr="H:\фото проект\P103053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988" y="1677789"/>
            <a:ext cx="4291012" cy="32182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85728"/>
            <a:ext cx="8686800" cy="5794397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Всем нужно охранять </a:t>
            </a:r>
            <a:r>
              <a:rPr lang="ru-RU" dirty="0" smtClean="0"/>
              <a:t>природу и соблюдать чистоту. Для охраны природы создана целая наука - экология. А люди, которые занимаются охраной природы и ее богатствами называются экологами. Чтобы сохранить чистоту на нашей планете и сберечь ее богатства, каждый человек должен стать хотя бы немного экологом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В </a:t>
            </a:r>
            <a:r>
              <a:rPr lang="ru-RU" dirty="0" smtClean="0"/>
              <a:t>природе нет мусора, нет и отходов, </a:t>
            </a:r>
          </a:p>
          <a:p>
            <a:pPr>
              <a:buNone/>
            </a:pPr>
            <a:r>
              <a:rPr lang="ru-RU" dirty="0" smtClean="0"/>
              <a:t>     Давайте </a:t>
            </a:r>
            <a:r>
              <a:rPr lang="ru-RU" dirty="0" smtClean="0"/>
              <a:t>учиться, друзья, у природы.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</a:t>
            </a:r>
            <a:r>
              <a:rPr lang="ru-RU" dirty="0" smtClean="0"/>
              <a:t>   Мы </a:t>
            </a:r>
            <a:r>
              <a:rPr lang="ru-RU" dirty="0" smtClean="0"/>
              <a:t>на планете вместе </a:t>
            </a:r>
            <a:r>
              <a:rPr lang="ru-RU" dirty="0" smtClean="0"/>
              <a:t>живем: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Эта </a:t>
            </a:r>
            <a:r>
              <a:rPr lang="ru-RU" dirty="0" smtClean="0"/>
              <a:t>планета наш общий дом:</a:t>
            </a:r>
          </a:p>
          <a:p>
            <a:pPr>
              <a:buNone/>
            </a:pPr>
            <a:r>
              <a:rPr lang="ru-RU" dirty="0" smtClean="0"/>
              <a:t>     Быстрые </a:t>
            </a:r>
            <a:r>
              <a:rPr lang="ru-RU" dirty="0" smtClean="0"/>
              <a:t>реки и синее море:</a:t>
            </a:r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dirty="0" smtClean="0"/>
              <a:t>Лес и поляны, и дальние горы:</a:t>
            </a:r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dirty="0" smtClean="0"/>
              <a:t>Дом для зайчонка, дом для оленя...</a:t>
            </a:r>
          </a:p>
          <a:p>
            <a:pPr>
              <a:buNone/>
            </a:pPr>
            <a:r>
              <a:rPr lang="ru-RU" dirty="0" smtClean="0"/>
              <a:t>     Дом </a:t>
            </a:r>
            <a:r>
              <a:rPr lang="ru-RU" dirty="0" smtClean="0"/>
              <a:t>для дельфина, кита и тюленя.</a:t>
            </a:r>
          </a:p>
          <a:p>
            <a:pPr>
              <a:buNone/>
            </a:pPr>
            <a:r>
              <a:rPr lang="ru-RU" dirty="0" smtClean="0"/>
              <a:t>     Всех </a:t>
            </a:r>
            <a:r>
              <a:rPr lang="ru-RU" dirty="0" smtClean="0"/>
              <a:t>приютила наша планета,</a:t>
            </a:r>
          </a:p>
          <a:p>
            <a:pPr>
              <a:buNone/>
            </a:pPr>
            <a:r>
              <a:rPr lang="ru-RU" dirty="0" smtClean="0"/>
              <a:t>     Только </a:t>
            </a:r>
            <a:r>
              <a:rPr lang="ru-RU" dirty="0" smtClean="0"/>
              <a:t>для мусора места здесь нет!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Чему мы научились, работая над проектом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-научились видеть проблемы нашего села</a:t>
            </a:r>
          </a:p>
          <a:p>
            <a:r>
              <a:rPr lang="ru-RU" dirty="0" smtClean="0"/>
              <a:t>-научились изготавливать собственными руками поделки из «бросовых» вещей</a:t>
            </a:r>
          </a:p>
          <a:p>
            <a:r>
              <a:rPr lang="ru-RU" dirty="0" smtClean="0"/>
              <a:t>-поработав в кабинете химии, мы узнали, что пластиковые упаковки не разлагаются даже под действием химических реактивов, выяснили, что упаковка засоряет землю и наносит ей вред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/>
              <a:t>Спасибо за внимание!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Обоснование и актуальность проекта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        2013 год – </a:t>
            </a:r>
            <a:r>
              <a:rPr lang="ru-RU" dirty="0" err="1" smtClean="0"/>
              <a:t>год</a:t>
            </a:r>
            <a:r>
              <a:rPr lang="ru-RU" dirty="0" smtClean="0"/>
              <a:t> </a:t>
            </a:r>
            <a:r>
              <a:rPr lang="ru-RU" dirty="0" smtClean="0"/>
              <a:t>экологической культуры </a:t>
            </a:r>
            <a:r>
              <a:rPr lang="ru-RU" dirty="0" smtClean="0"/>
              <a:t>и охраны окружающей среды</a:t>
            </a:r>
          </a:p>
          <a:p>
            <a:pPr>
              <a:buNone/>
            </a:pPr>
            <a:r>
              <a:rPr lang="ru-RU" dirty="0" smtClean="0"/>
              <a:t>Цель проекта</a:t>
            </a:r>
            <a:r>
              <a:rPr lang="ru-RU" dirty="0" smtClean="0"/>
              <a:t>: </a:t>
            </a:r>
            <a:r>
              <a:rPr lang="ru-RU" dirty="0" smtClean="0"/>
              <a:t> Рассмотреть источники бытового </a:t>
            </a:r>
            <a:r>
              <a:rPr lang="ru-RU" dirty="0" smtClean="0"/>
              <a:t>мусора и </a:t>
            </a:r>
            <a:r>
              <a:rPr lang="ru-RU" dirty="0" smtClean="0"/>
              <a:t>способы </a:t>
            </a:r>
            <a:r>
              <a:rPr lang="ru-RU" dirty="0" smtClean="0"/>
              <a:t>его утилизации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Задачи:</a:t>
            </a:r>
          </a:p>
          <a:p>
            <a:pPr marL="514350" indent="-514350">
              <a:buAutoNum type="arabicPeriod"/>
            </a:pPr>
            <a:r>
              <a:rPr lang="ru-RU" dirty="0" smtClean="0"/>
              <a:t>Выяснить откуда берется и куда девается мусор в наших домах?</a:t>
            </a:r>
          </a:p>
          <a:p>
            <a:pPr marL="514350" indent="-514350">
              <a:buAutoNum type="arabicPeriod"/>
            </a:pPr>
            <a:r>
              <a:rPr lang="ru-RU" dirty="0" smtClean="0"/>
              <a:t>Найти обоснование выражению «вторая жизнь бросовых вещей»?</a:t>
            </a:r>
          </a:p>
          <a:p>
            <a:pPr marL="514350" indent="-514350">
              <a:buAutoNum type="arabicPeriod"/>
            </a:pPr>
            <a:r>
              <a:rPr lang="ru-RU" dirty="0" smtClean="0"/>
              <a:t>Ответить на вопрос: « Что можем сделать мы, учащиеся 4 класса, для того, чтобы люди не засоряли природу ?»</a:t>
            </a:r>
            <a:endParaRPr lang="ru-RU" dirty="0"/>
          </a:p>
        </p:txBody>
      </p:sp>
      <p:pic>
        <p:nvPicPr>
          <p:cNvPr id="4" name="Рисунок 3" descr="http://im8-tub-ru.yandex.net/i?id=521438227-32-72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56" y="1"/>
            <a:ext cx="2143172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Исследование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В течение недели каждый из нас собирала в отдельный контейнер бумагу, пластмассовые упаковки, бутылки из-под сока</a:t>
            </a:r>
            <a:endParaRPr lang="ru-RU" dirty="0"/>
          </a:p>
        </p:txBody>
      </p:sp>
      <p:pic>
        <p:nvPicPr>
          <p:cNvPr id="1026" name="Picture 2" descr="C:\Users\Людмила\Desktop\НПК\SDC118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286124"/>
            <a:ext cx="3690963" cy="2768222"/>
          </a:xfrm>
          <a:prstGeom prst="rect">
            <a:avLst/>
          </a:prstGeom>
          <a:noFill/>
        </p:spPr>
      </p:pic>
      <p:pic>
        <p:nvPicPr>
          <p:cNvPr id="5" name="Picture 2" descr="C:\Users\Людмила\Desktop\НПК\DSCF11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286124"/>
            <a:ext cx="3571900" cy="2678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Социальный опрос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i="1" dirty="0" smtClean="0"/>
              <a:t> </a:t>
            </a:r>
            <a:endParaRPr lang="ru-RU" dirty="0" smtClean="0"/>
          </a:p>
          <a:p>
            <a:r>
              <a:rPr lang="ru-RU" i="1" u="sng" dirty="0" smtClean="0"/>
              <a:t>Вопрос 1.</a:t>
            </a:r>
            <a:r>
              <a:rPr lang="ru-RU" dirty="0" smtClean="0"/>
              <a:t> Покупает ли ваша семья продукты в пластиковой упаковке? Какие?</a:t>
            </a:r>
          </a:p>
          <a:p>
            <a:r>
              <a:rPr lang="ru-RU" i="1" u="sng" dirty="0" smtClean="0"/>
              <a:t>Вопрос 2.</a:t>
            </a:r>
            <a:r>
              <a:rPr lang="ru-RU" dirty="0" smtClean="0"/>
              <a:t> Куда Вы деваете пластиковые бутылки после использования?</a:t>
            </a:r>
          </a:p>
          <a:p>
            <a:r>
              <a:rPr lang="ru-RU" i="1" u="sng" dirty="0" smtClean="0"/>
              <a:t>Вопрос 3..</a:t>
            </a:r>
            <a:r>
              <a:rPr lang="ru-RU" dirty="0" smtClean="0"/>
              <a:t> Если не выбрасываете, то, как вы используете пластиковые бутылки?</a:t>
            </a:r>
          </a:p>
          <a:p>
            <a:endParaRPr lang="ru-RU" dirty="0"/>
          </a:p>
        </p:txBody>
      </p:sp>
      <p:pic>
        <p:nvPicPr>
          <p:cNvPr id="3074" name="Picture 2" descr="C:\Users\Людмила\Desktop\НПК\P10104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9201" y="428604"/>
            <a:ext cx="2762269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Итоги социального опроса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Вопрос 1  Покупает ли ваша семья продукты в пластиковой упаковке? Какие?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5025" y="785794"/>
            <a:ext cx="4292241" cy="520718"/>
          </a:xfrm>
        </p:spPr>
        <p:txBody>
          <a:bodyPr>
            <a:normAutofit fontScale="85000" lnSpcReduction="10000"/>
          </a:bodyPr>
          <a:lstStyle/>
          <a:p>
            <a:r>
              <a:rPr lang="ru-RU" i="1" u="sng" dirty="0" smtClean="0"/>
              <a:t>Вопрос 2.</a:t>
            </a:r>
            <a:r>
              <a:rPr lang="ru-RU" dirty="0" smtClean="0"/>
              <a:t>  Куда Вы деваете пластиковые бутылки после использования?</a:t>
            </a:r>
          </a:p>
          <a:p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2"/>
          </p:nvPr>
        </p:nvGraphicFramePr>
        <p:xfrm>
          <a:off x="280988" y="1316038"/>
          <a:ext cx="3433756" cy="4256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7872"/>
                <a:gridCol w="1285884"/>
              </a:tblGrid>
              <a:tr h="49711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9711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Минеральная вода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6 чел</a:t>
                      </a:r>
                      <a:endParaRPr lang="ru-RU" sz="1600" dirty="0"/>
                    </a:p>
                  </a:txBody>
                  <a:tcPr/>
                </a:tc>
              </a:tr>
              <a:tr h="49711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Подсолнечное масло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 чел</a:t>
                      </a:r>
                      <a:endParaRPr lang="ru-RU" sz="1600" dirty="0"/>
                    </a:p>
                  </a:txBody>
                  <a:tcPr/>
                </a:tc>
              </a:tr>
              <a:tr h="49711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Кетчуп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 чел</a:t>
                      </a:r>
                      <a:endParaRPr lang="ru-RU" sz="1600" dirty="0"/>
                    </a:p>
                  </a:txBody>
                  <a:tcPr/>
                </a:tc>
              </a:tr>
              <a:tr h="77631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Газированная вода, сок и 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напитки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12 чел</a:t>
                      </a:r>
                      <a:endParaRPr lang="ru-RU" sz="1600" dirty="0"/>
                    </a:p>
                  </a:txBody>
                  <a:tcPr/>
                </a:tc>
              </a:tr>
              <a:tr h="49711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Майонез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 чел</a:t>
                      </a:r>
                      <a:endParaRPr lang="ru-RU" sz="1600" dirty="0"/>
                    </a:p>
                  </a:txBody>
                  <a:tcPr/>
                </a:tc>
              </a:tr>
              <a:tr h="49711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Йогурт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7 чел</a:t>
                      </a:r>
                      <a:endParaRPr lang="ru-RU" sz="1600" dirty="0"/>
                    </a:p>
                  </a:txBody>
                  <a:tcPr/>
                </a:tc>
              </a:tr>
              <a:tr h="49711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Молоко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9 чел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Содержимое 7"/>
          <p:cNvGraphicFramePr>
            <a:graphicFrameLocks noGrp="1"/>
          </p:cNvGraphicFramePr>
          <p:nvPr>
            <p:ph sz="quarter" idx="4"/>
          </p:nvPr>
        </p:nvGraphicFramePr>
        <p:xfrm>
          <a:off x="4648200" y="1316038"/>
          <a:ext cx="428942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5568"/>
                <a:gridCol w="1793858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Выбрасываем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6 чел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Сжигаем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11 чел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Используем в хозяйстве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6 чел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643438" y="3143248"/>
            <a:ext cx="4286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u="sng" dirty="0" smtClean="0"/>
              <a:t>Вопрос 3..</a:t>
            </a:r>
            <a:r>
              <a:rPr lang="ru-RU" sz="1600" dirty="0" smtClean="0"/>
              <a:t> Если не выбрасываете, то, как вы используете пластиковые бутылки?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643438" y="3857627"/>
          <a:ext cx="4214842" cy="1729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0330"/>
                <a:gridCol w="1714512"/>
              </a:tblGrid>
              <a:tr h="35078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093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Для посадки растений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12чел</a:t>
                      </a:r>
                      <a:endParaRPr lang="ru-RU" sz="1400" dirty="0"/>
                    </a:p>
                  </a:txBody>
                  <a:tcPr/>
                </a:tc>
              </a:tr>
              <a:tr h="34093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Для полива цветов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 чел</a:t>
                      </a:r>
                      <a:endParaRPr lang="ru-RU" sz="1400" dirty="0"/>
                    </a:p>
                  </a:txBody>
                  <a:tcPr/>
                </a:tc>
              </a:tr>
              <a:tr h="34093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Изготавливали поделки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 чел </a:t>
                      </a:r>
                      <a:endParaRPr lang="ru-RU" sz="1400" dirty="0"/>
                    </a:p>
                  </a:txBody>
                  <a:tcPr/>
                </a:tc>
              </a:tr>
              <a:tr h="34093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Зарываем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 чел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проблема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Ежедневно  в каждой  семье  выбрасывается большое количество мусора в природу, что грозит экологической катастрофой</a:t>
            </a:r>
          </a:p>
          <a:p>
            <a:endParaRPr lang="ru-RU" dirty="0" smtClean="0"/>
          </a:p>
          <a:p>
            <a:r>
              <a:rPr lang="ru-RU" dirty="0" smtClean="0"/>
              <a:t>Природа в опасности!</a:t>
            </a:r>
            <a:endParaRPr lang="ru-RU" dirty="0"/>
          </a:p>
        </p:txBody>
      </p:sp>
      <p:pic>
        <p:nvPicPr>
          <p:cNvPr id="4" name="Picture 4" descr="IMG_3930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3339685"/>
            <a:ext cx="3128986" cy="234674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мы </a:t>
            </a:r>
            <a:r>
              <a:rPr lang="ru-RU" sz="1600" dirty="0" smtClean="0"/>
              <a:t>всем классом отправились в магазин и выяснили, что большая часть продаваемых товаров упакована в пластиковые пакеты, а пластиковых бутылок с различной жидкостью мы насчитали больше 30 видов.</a:t>
            </a:r>
            <a:endParaRPr lang="ru-RU" sz="1600" dirty="0"/>
          </a:p>
        </p:txBody>
      </p:sp>
      <p:pic>
        <p:nvPicPr>
          <p:cNvPr id="2050" name="Picture 2" descr="H:\фото проект\P103053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28802"/>
            <a:ext cx="4191000" cy="3605223"/>
          </a:xfrm>
          <a:prstGeom prst="rect">
            <a:avLst/>
          </a:prstGeom>
          <a:noFill/>
        </p:spPr>
      </p:pic>
      <p:pic>
        <p:nvPicPr>
          <p:cNvPr id="2051" name="Picture 3" descr="H:\фото проект\P10305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7" y="1285860"/>
            <a:ext cx="3214711" cy="2411034"/>
          </a:xfrm>
          <a:prstGeom prst="rect">
            <a:avLst/>
          </a:prstGeom>
          <a:noFill/>
        </p:spPr>
      </p:pic>
      <p:pic>
        <p:nvPicPr>
          <p:cNvPr id="2052" name="Picture 4" descr="H:\фото проект\P10305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700080">
            <a:off x="5481495" y="3928503"/>
            <a:ext cx="2869436" cy="21520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План работы над проектом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1444" y="928670"/>
            <a:ext cx="4290556" cy="377842"/>
          </a:xfrm>
        </p:spPr>
        <p:txBody>
          <a:bodyPr>
            <a:normAutofit/>
          </a:bodyPr>
          <a:lstStyle/>
          <a:p>
            <a:r>
              <a:rPr lang="ru-RU" smtClean="0"/>
              <a:t>Беседа с </a:t>
            </a:r>
            <a:r>
              <a:rPr lang="ru-RU" dirty="0" smtClean="0"/>
              <a:t>учителем экологии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Проведение собственных опытов</a:t>
            </a:r>
          </a:p>
          <a:p>
            <a:endParaRPr lang="ru-RU" dirty="0"/>
          </a:p>
        </p:txBody>
      </p:sp>
      <p:pic>
        <p:nvPicPr>
          <p:cNvPr id="7" name="Picture 2" descr="C:\Users\Людмила\Desktop\НПК\P101040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29" y="1678406"/>
            <a:ext cx="4289367" cy="3217025"/>
          </a:xfrm>
          <a:prstGeom prst="rect">
            <a:avLst/>
          </a:prstGeom>
          <a:noFill/>
        </p:spPr>
      </p:pic>
      <p:pic>
        <p:nvPicPr>
          <p:cNvPr id="9" name="Picture 2" descr="F:\DCIM\100SSCAM\SDC1191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810" y="1678406"/>
            <a:ext cx="4289367" cy="321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Творческая лаборатория с учителем  технологии</a:t>
            </a:r>
            <a:endParaRPr lang="ru-RU" dirty="0"/>
          </a:p>
        </p:txBody>
      </p:sp>
      <p:pic>
        <p:nvPicPr>
          <p:cNvPr id="2051" name="Picture 3" descr="F:\DCIM\100SSCAM\SDC1191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988" y="1677789"/>
            <a:ext cx="4291012" cy="3218259"/>
          </a:xfrm>
          <a:prstGeom prst="rect">
            <a:avLst/>
          </a:prstGeom>
          <a:noFill/>
        </p:spPr>
      </p:pic>
      <p:pic>
        <p:nvPicPr>
          <p:cNvPr id="8" name="Picture 2" descr="C:\Users\Людмила\Desktop\НПК\P101049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29" y="1678406"/>
            <a:ext cx="4289367" cy="3217025"/>
          </a:xfrm>
          <a:prstGeom prst="rect">
            <a:avLst/>
          </a:prstGeom>
          <a:noFill/>
        </p:spPr>
      </p:pic>
      <p:sp>
        <p:nvSpPr>
          <p:cNvPr id="9" name="Текст 2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7200" dirty="0" smtClean="0"/>
              <a:t>Проведение опытов с учителем химии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169</TotalTime>
  <Words>500</Words>
  <PresentationFormat>Экран (4:3)</PresentationFormat>
  <Paragraphs>92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МБОУ «Коргузинская средняя общеобразовательная школа»</vt:lpstr>
      <vt:lpstr>Обоснование и актуальность проекта</vt:lpstr>
      <vt:lpstr>Исследование</vt:lpstr>
      <vt:lpstr>Социальный опрос</vt:lpstr>
      <vt:lpstr>Итоги социального опроса</vt:lpstr>
      <vt:lpstr>проблема</vt:lpstr>
      <vt:lpstr>мы всем классом отправились в магазин и выяснили, что большая часть продаваемых товаров упакована в пластиковые пакеты, а пластиковых бутылок с различной жидкостью мы насчитали больше 30 видов.</vt:lpstr>
      <vt:lpstr>План работы над проектом</vt:lpstr>
      <vt:lpstr>Слайд 9</vt:lpstr>
      <vt:lpstr>Итог работы</vt:lpstr>
      <vt:lpstr>Слайд 11</vt:lpstr>
      <vt:lpstr>Чему мы научились, работая над проектом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Людмила</dc:creator>
  <cp:lastModifiedBy>admin</cp:lastModifiedBy>
  <cp:revision>33</cp:revision>
  <dcterms:created xsi:type="dcterms:W3CDTF">2013-03-15T10:51:48Z</dcterms:created>
  <dcterms:modified xsi:type="dcterms:W3CDTF">2013-04-23T18:09:57Z</dcterms:modified>
</cp:coreProperties>
</file>