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599" autoAdjust="0"/>
  </p:normalViewPr>
  <p:slideViewPr>
    <p:cSldViewPr>
      <p:cViewPr varScale="1">
        <p:scale>
          <a:sx n="76" d="100"/>
          <a:sy n="76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D10B49-D92A-43A5-9780-1CB331EDC148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A7C7BE-F55B-4D69-97D6-DEE4991D8A9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202" y="2276872"/>
            <a:ext cx="68082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опыта работы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чителей начальных классов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применению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естового контроля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наний учащихся.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4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88840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водное тестирование </a:t>
            </a:r>
          </a:p>
          <a:p>
            <a:pPr marL="0" indent="0" algn="ctr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получения сведений об исходном уровне знаний обучающихся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739003"/>
            <a:ext cx="433965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Учителя первых классов </a:t>
            </a:r>
          </a:p>
          <a:p>
            <a:r>
              <a:rPr lang="ru-RU" sz="2800" dirty="0" err="1" smtClean="0"/>
              <a:t>провадят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298" y="4659818"/>
            <a:ext cx="1610544" cy="1207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9953" y="4606399"/>
            <a:ext cx="1752993" cy="1314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6630" y="5615107"/>
            <a:ext cx="1210497" cy="907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38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196405" cy="36038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екущее тестирование</a:t>
            </a:r>
          </a:p>
          <a:p>
            <a:pPr marL="0" indent="0" algn="ctr">
              <a:buNone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 ликвидации пробелов и коррекции умений и знаний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836712"/>
            <a:ext cx="5931432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Учителя вторых и третьих классов</a:t>
            </a:r>
          </a:p>
          <a:p>
            <a:r>
              <a:rPr lang="ru-RU" sz="2800" dirty="0" smtClean="0"/>
              <a:t>используют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26" y="3924731"/>
            <a:ext cx="1366353" cy="102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990" y="5291084"/>
            <a:ext cx="1366350" cy="1024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417" y="3885542"/>
            <a:ext cx="1470859" cy="110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7310" y="5291084"/>
            <a:ext cx="1366353" cy="102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4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тоговое тестирование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 систематизации, обобщения учебного материала, проверки знаний и умений.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839012"/>
            <a:ext cx="4725974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Учителя четвёртых классов</a:t>
            </a:r>
          </a:p>
          <a:p>
            <a:r>
              <a:rPr lang="ru-RU" sz="2800" dirty="0" smtClean="0"/>
              <a:t>проводят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64" y="5139868"/>
            <a:ext cx="1719644" cy="1289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2881" y="5136316"/>
            <a:ext cx="1723704" cy="1292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18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543829" cy="416627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Учителя начальных классов используют на своих уроках различные виды тестовых педагогических технологий.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754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29440" cy="4536504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 выбора верных ответов из общего числа, предложенных в задании.                                                        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 на установление истинности (ложности) утверждения. В нём предлагается лишь два ответа для выбора «да», «нет».                       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6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5256584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 на заполнение пропусков в истинном утверждении                                            (тест на дополнение).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</a:t>
            </a: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 со свободно конструируемым ответом. 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Комбинированный тест.                           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1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времени проведения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входные, текущие, тематические, промежуточные (рубежные), итоговые;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содержанию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гомогенные, гетерогенные (интегрированные);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формату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бумажные, компьютерные.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836712"/>
            <a:ext cx="4238661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Учителя начальных классов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лассифицируют тесты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о следующим признакам: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94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 lnSpcReduction="1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уровень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проверка умения воспроизводить нужную информацию по памяти, узнавать конкретный объект в ряду других;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уровень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проверка умения применять знания первого уровня на практике, поэтому задания второго уровня более сложные.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836712"/>
            <a:ext cx="4913525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Задания в тестах могут быть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азбиты на два уровня: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73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128792" cy="54726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Конечно, наши учителя понимают, что не все необходимые характеристики усвоения можно получить средствами тестирования. Такие, например, как умение конкретизировать свой ответ примерами, знание фактов, умение связно, логически и доказательно выражать свои мысли, некоторые другие характеристики знаний, умений и навыков диагностировать тестированием невозможно.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51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6196405" cy="174179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Это значит, что тестирование должно обязательно сочетаться с другими (традиционными) формами и методами проверки.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43" y="3837046"/>
            <a:ext cx="2688299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2533" y="3814402"/>
            <a:ext cx="2714179" cy="20356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1038" y="4170464"/>
            <a:ext cx="1799184" cy="1349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165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7707" y="1411774"/>
            <a:ext cx="5519396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14300" dist="114300" dir="5400000" rotWithShape="0">
              <a:srgbClr val="000000">
                <a:alpha val="7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 настоящее время многое меняется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 государственной политике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 области образования.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990548"/>
            <a:ext cx="7458067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Образовательные стандарты второго поколения</a:t>
            </a:r>
          </a:p>
          <a:p>
            <a:r>
              <a:rPr lang="ru-RU" sz="2400" dirty="0" smtClean="0"/>
              <a:t>В качестве основной цели обучения называют</a:t>
            </a:r>
          </a:p>
          <a:p>
            <a:r>
              <a:rPr lang="ru-RU" sz="2400" dirty="0" smtClean="0"/>
              <a:t>«развитие личности учащихся на основе освоения</a:t>
            </a:r>
          </a:p>
          <a:p>
            <a:r>
              <a:rPr lang="ru-RU" sz="2400" dirty="0" smtClean="0"/>
              <a:t>Универсальных способов деятельности».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551" y="1331767"/>
            <a:ext cx="2808312" cy="210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10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984776" cy="488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Таким образом, мы считаем необходимым каждому учителю вести мониторинг знаний, и неважно как это будет оформлено, ведь каждый из нас творец своего дела, лишь бы это было во благо процесса обучения, во благо детей, во благо любимой профессии.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724" y="1988840"/>
            <a:ext cx="7599453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Главная задача начальной школы –</a:t>
            </a:r>
          </a:p>
          <a:p>
            <a:pPr algn="ctr"/>
            <a:r>
              <a:rPr lang="ru-RU" sz="3200" dirty="0"/>
              <a:t>н</a:t>
            </a:r>
            <a:r>
              <a:rPr lang="ru-RU" sz="3200" dirty="0" smtClean="0"/>
              <a:t>аучить учиться.</a:t>
            </a:r>
          </a:p>
          <a:p>
            <a:pPr algn="ctr"/>
            <a:r>
              <a:rPr lang="ru-RU" sz="3200" dirty="0" smtClean="0"/>
              <a:t>Для этого выпускник начальной школы</a:t>
            </a:r>
          </a:p>
          <a:p>
            <a:pPr algn="ctr"/>
            <a:r>
              <a:rPr lang="ru-RU" sz="3200" dirty="0"/>
              <a:t>д</a:t>
            </a:r>
            <a:r>
              <a:rPr lang="ru-RU" sz="3200" dirty="0" smtClean="0"/>
              <a:t>олжен овладеть </a:t>
            </a:r>
          </a:p>
          <a:p>
            <a:pPr algn="ctr"/>
            <a:r>
              <a:rPr lang="ru-RU" sz="3200" dirty="0"/>
              <a:t>к</a:t>
            </a:r>
            <a:r>
              <a:rPr lang="ru-RU" sz="3200" dirty="0" smtClean="0"/>
              <a:t>омпонентами учебной деятельности :</a:t>
            </a:r>
          </a:p>
        </p:txBody>
      </p:sp>
    </p:spTree>
    <p:extLst>
      <p:ext uri="{BB962C8B-B14F-4D97-AF65-F5344CB8AC3E}">
        <p14:creationId xmlns:p14="http://schemas.microsoft.com/office/powerpoint/2010/main" val="39295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6196405" cy="3603812"/>
          </a:xfrm>
        </p:spPr>
        <p:txBody>
          <a:bodyPr>
            <a:no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амостоятельно разбираться в учебной задаче;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аходить способ её решения;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равнивать свой результат с правильным ответом;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декватно оценивать себя и свои действия;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аучиться применять полученные знания в любой нестандартной ситуации.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3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92696"/>
            <a:ext cx="6328977" cy="31085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 рамках федерального стандарта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о совершенствованию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труктуры и содержания</a:t>
            </a:r>
          </a:p>
          <a:p>
            <a:pPr algn="ctr"/>
            <a:r>
              <a:rPr lang="ru-RU" sz="2800" dirty="0"/>
              <a:t>о</a:t>
            </a:r>
            <a:r>
              <a:rPr lang="ru-RU" sz="2800" dirty="0" smtClean="0"/>
              <a:t>бщего образования,</a:t>
            </a:r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ченики начальной школы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ыполняют задания по предметам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 тестовой форме по принципу ЕГЭ.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3375"/>
            <a:ext cx="129614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19" y="4146073"/>
            <a:ext cx="120541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03806"/>
            <a:ext cx="8858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61" y="4401108"/>
            <a:ext cx="9239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5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764704"/>
            <a:ext cx="6196405" cy="36038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Проведение аттестации в форме ЕГЭ подталкивает учителей начальной школы уже с первого класса вводить такой вид проверки знаний учащихся, как тестирование.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1731575" cy="2298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165618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72458"/>
            <a:ext cx="1658226" cy="2220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3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6480720" cy="43924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 Задача учителей младшего звена подготовить детей к тому, чтобы они могли самостоятельно и внимательно изучить задание, проанализировать предложенные варианты ответов суметь выбрать правильный ответ. Это поможет в первую очередь учителям предметникам среднего звена продолжить работу учителей начальных классов и пятиклассникам облегчить переход в среднее звено.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2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056784" cy="4608511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переводе с английского – испытание, проба, исследование.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 – это стандартизированное задание, по результатам которого судят о знаниях, умениях, навыках учащихся.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 состоит из заданий, правил их применения, оценок за выполнения каждого задания и рекомендаций по интерпретации тестовых результатов.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55993"/>
            <a:ext cx="311495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Что такое тест?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4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96752"/>
            <a:ext cx="6853158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Учителя</a:t>
            </a:r>
          </a:p>
          <a:p>
            <a:pPr algn="ctr"/>
            <a:r>
              <a:rPr lang="ru-RU" sz="4000" dirty="0"/>
              <a:t>н</a:t>
            </a:r>
            <a:r>
              <a:rPr lang="ru-RU" sz="4000" dirty="0" smtClean="0"/>
              <a:t>ачальной школы </a:t>
            </a:r>
          </a:p>
          <a:p>
            <a:pPr algn="ctr"/>
            <a:r>
              <a:rPr lang="ru-RU" sz="4000" dirty="0"/>
              <a:t>и</a:t>
            </a:r>
            <a:r>
              <a:rPr lang="ru-RU" sz="4000" dirty="0" smtClean="0"/>
              <a:t>спользуют тестирование</a:t>
            </a:r>
          </a:p>
          <a:p>
            <a:pPr algn="ctr"/>
            <a:r>
              <a:rPr lang="ru-RU" sz="4000" dirty="0"/>
              <a:t>н</a:t>
            </a:r>
            <a:r>
              <a:rPr lang="ru-RU" sz="4000" dirty="0" smtClean="0"/>
              <a:t>а различных этапах урока.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22412"/>
            <a:ext cx="1442194" cy="20408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64" y="4039403"/>
            <a:ext cx="1391424" cy="20068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07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</TotalTime>
  <Words>587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ffed</dc:creator>
  <cp:lastModifiedBy>ffed</cp:lastModifiedBy>
  <cp:revision>25</cp:revision>
  <dcterms:created xsi:type="dcterms:W3CDTF">2013-12-08T07:20:13Z</dcterms:created>
  <dcterms:modified xsi:type="dcterms:W3CDTF">2013-12-10T17:13:23Z</dcterms:modified>
</cp:coreProperties>
</file>