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1" r:id="rId3"/>
    <p:sldId id="258" r:id="rId4"/>
    <p:sldId id="260" r:id="rId5"/>
    <p:sldId id="259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E5C1D89-CBAE-48A1-95E2-9C02A3AD1BCF}">
          <p14:sldIdLst>
            <p14:sldId id="256"/>
            <p14:sldId id="261"/>
            <p14:sldId id="258"/>
            <p14:sldId id="260"/>
            <p14:sldId id="259"/>
            <p14:sldId id="267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31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1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4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4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853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37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C7F845-8579-4036-87B6-6FF000858FA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22436B-ADA5-4D50-A25E-DDCA951A5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439056"/>
            <a:ext cx="9068586" cy="4182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– Ш </a:t>
            </a:r>
            <a:br>
              <a:rPr lang="ru-RU" dirty="0" smtClean="0"/>
            </a:br>
            <a:r>
              <a:rPr lang="ru-RU" dirty="0" smtClean="0"/>
              <a:t>в слогах, словах, предложениях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014">
            <a:off x="344120" y="466569"/>
            <a:ext cx="4762500" cy="46600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84875" y="1066532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котят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08719" y="1066533"/>
            <a:ext cx="3062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Шестеро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7049" y="2468707"/>
            <a:ext cx="1508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есть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73489" y="2468707"/>
            <a:ext cx="179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х</a:t>
            </a:r>
            <a:r>
              <a:rPr lang="ru-RU" sz="4800" dirty="0" smtClean="0"/>
              <a:t>отят.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8111" y="5479672"/>
            <a:ext cx="2573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I</a:t>
            </a:r>
            <a:r>
              <a:rPr lang="ru-RU" sz="4800" u="sng" dirty="0" err="1" smtClean="0"/>
              <a:t>Ш__с</a:t>
            </a:r>
            <a:r>
              <a:rPr lang="ru-RU" sz="4800" u="sng" dirty="0" smtClean="0"/>
              <a:t>__</a:t>
            </a:r>
            <a:endParaRPr lang="ru-RU" sz="48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68315" y="5479672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_____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75635" y="5479672"/>
            <a:ext cx="2063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_____ .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75795" y="5479672"/>
            <a:ext cx="1915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 smtClean="0"/>
              <a:t>__С__</a:t>
            </a: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val="32842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83347">
            <a:off x="1529748" y="1582923"/>
            <a:ext cx="11559916" cy="1949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smtClean="0">
                <a:solidFill>
                  <a:srgbClr val="00B0F0"/>
                </a:solidFill>
              </a:rPr>
              <a:t>    </a:t>
            </a:r>
            <a:r>
              <a:rPr lang="ru-RU" sz="9600" b="1" i="1" smtClean="0">
                <a:solidFill>
                  <a:srgbClr val="00B0F0"/>
                </a:solidFill>
              </a:rPr>
              <a:t>Молодцы,</a:t>
            </a:r>
            <a:br>
              <a:rPr lang="ru-RU" sz="9600" b="1" i="1" smtClean="0">
                <a:solidFill>
                  <a:srgbClr val="00B0F0"/>
                </a:solidFill>
              </a:rPr>
            </a:br>
            <a:r>
              <a:rPr lang="ru-RU" sz="9600" b="1" i="1" smtClean="0">
                <a:solidFill>
                  <a:srgbClr val="00B0F0"/>
                </a:solidFill>
              </a:rPr>
              <a:t>ребята!</a:t>
            </a:r>
            <a:endParaRPr lang="ru-RU" sz="9600" b="1" i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740" y="4909144"/>
            <a:ext cx="9209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Спасибо за внимание.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623">
            <a:off x="630928" y="548788"/>
            <a:ext cx="3284645" cy="43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047">
            <a:off x="436570" y="719528"/>
            <a:ext cx="5172891" cy="571874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543839" flipH="1">
            <a:off x="6132949" y="2102406"/>
            <a:ext cx="5576337" cy="6782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Старуха Шапокляк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ЗВУКИ НА ПИСЬМЕ ОБОЗНАЧАЮТСЯ БУКВАМИ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500" dirty="0">
                <a:solidFill>
                  <a:srgbClr val="0070C0"/>
                </a:solidFill>
              </a:rPr>
              <a:t>С</a:t>
            </a:r>
            <a:endParaRPr lang="ru-RU" sz="15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15500" dirty="0">
                <a:solidFill>
                  <a:srgbClr val="0070C0"/>
                </a:solidFill>
              </a:rPr>
              <a:t>Ш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3" y="209862"/>
            <a:ext cx="1023271" cy="1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 слоги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7" y="2074334"/>
            <a:ext cx="9678101" cy="3881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СА – ША    АС – АШ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СУ – ШУ     УС - УШ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СО – ШО    ОС – ОШ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СЫ – ШЫ     ЫС - ЫШ</a:t>
            </a:r>
          </a:p>
          <a:p>
            <a:pPr>
              <a:lnSpc>
                <a:spcPct val="150000"/>
              </a:lnSpc>
            </a:pPr>
            <a:endParaRPr lang="ru-RU" sz="4400" dirty="0" smtClean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1" y="221150"/>
            <a:ext cx="1124523" cy="1490845"/>
          </a:xfrm>
        </p:spPr>
      </p:pic>
    </p:spTree>
    <p:extLst>
      <p:ext uri="{BB962C8B-B14F-4D97-AF65-F5344CB8AC3E}">
        <p14:creationId xmlns:p14="http://schemas.microsoft.com/office/powerpoint/2010/main" val="12712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865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Р</a:t>
            </a:r>
            <a:r>
              <a:rPr lang="ru-RU" sz="3200" b="1" i="1" dirty="0" smtClean="0"/>
              <a:t>азложи картинки на две группы</a:t>
            </a:r>
            <a:br>
              <a:rPr lang="ru-RU" sz="3200" b="1" i="1" dirty="0" smtClean="0"/>
            </a:br>
            <a:r>
              <a:rPr lang="ru-RU" sz="2400" b="1" i="1" dirty="0" smtClean="0"/>
              <a:t>(со звуком С и звуком Ш).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802">
            <a:off x="526389" y="2163416"/>
            <a:ext cx="1989424" cy="1989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2360">
            <a:off x="9267645" y="1566944"/>
            <a:ext cx="2532752" cy="197471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927">
            <a:off x="456184" y="4773559"/>
            <a:ext cx="1870898" cy="1602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0014">
            <a:off x="5222376" y="1930034"/>
            <a:ext cx="1775570" cy="3047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384">
            <a:off x="8641816" y="3656489"/>
            <a:ext cx="1939498" cy="2462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818">
            <a:off x="2283405" y="3529387"/>
            <a:ext cx="2026352" cy="1653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56" y="1733961"/>
            <a:ext cx="2006910" cy="18726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738">
            <a:off x="7266253" y="1903138"/>
            <a:ext cx="1816911" cy="1989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31" y="4890936"/>
            <a:ext cx="2271368" cy="15481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278">
            <a:off x="4360395" y="4880088"/>
            <a:ext cx="1964268" cy="15714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98" y="5159116"/>
            <a:ext cx="1744162" cy="15812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84601" y="4548105"/>
            <a:ext cx="2139304" cy="1143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" y="229422"/>
            <a:ext cx="1048581" cy="13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558122"/>
            <a:ext cx="2389324" cy="2893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58122"/>
            <a:ext cx="3640455" cy="36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458387"/>
            <a:ext cx="10058400" cy="3802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i="1" dirty="0" smtClean="0">
                <a:solidFill>
                  <a:srgbClr val="002060"/>
                </a:solidFill>
              </a:rPr>
              <a:t>Работа с предложениями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00" y="185243"/>
            <a:ext cx="1714600" cy="2273144"/>
          </a:xfrm>
        </p:spPr>
      </p:pic>
    </p:spTree>
    <p:extLst>
      <p:ext uri="{BB962C8B-B14F-4D97-AF65-F5344CB8AC3E}">
        <p14:creationId xmlns:p14="http://schemas.microsoft.com/office/powerpoint/2010/main" val="39417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7" y="290324"/>
            <a:ext cx="5258012" cy="455278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320" y="1554132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     Саши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10514" y="2711238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м</a:t>
            </a:r>
            <a:r>
              <a:rPr lang="ru-RU" sz="4800" dirty="0" smtClean="0"/>
              <a:t>ашина.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74408" y="5321491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I</a:t>
            </a:r>
            <a:r>
              <a:rPr lang="ru-RU" sz="4800" dirty="0" smtClean="0"/>
              <a:t>____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69241" y="5283671"/>
            <a:ext cx="2497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 err="1" smtClean="0"/>
              <a:t>С__ш</a:t>
            </a:r>
            <a:r>
              <a:rPr lang="ru-RU" sz="4800" u="sng" dirty="0" smtClean="0"/>
              <a:t>__</a:t>
            </a:r>
            <a:endParaRPr lang="ru-RU" sz="48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71233" y="5297718"/>
            <a:ext cx="2953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 smtClean="0"/>
              <a:t>___ш</a:t>
            </a:r>
            <a:r>
              <a:rPr lang="ru-RU" sz="4800" dirty="0" smtClean="0"/>
              <a:t>___ .</a:t>
            </a: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val="23382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52" y="179884"/>
            <a:ext cx="6400799" cy="44670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3037" y="1078061"/>
            <a:ext cx="240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Кошка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1779" y="1078060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сидит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132" y="2413418"/>
            <a:ext cx="973343" cy="1059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/>
              <a:t>на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6984" y="2413418"/>
            <a:ext cx="2760692" cy="1059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/>
              <a:t>о</a:t>
            </a:r>
            <a:r>
              <a:rPr lang="ru-RU" sz="4800" dirty="0" smtClean="0"/>
              <a:t>кошке.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7719" y="5312977"/>
            <a:ext cx="2137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I</a:t>
            </a:r>
            <a:r>
              <a:rPr lang="ru-RU" sz="4800" u="sng" dirty="0" smtClean="0"/>
              <a:t>__ш__</a:t>
            </a:r>
            <a:endParaRPr lang="ru-RU" sz="48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4359" y="5312975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 smtClean="0"/>
              <a:t>с</a:t>
            </a:r>
            <a:r>
              <a:rPr lang="ru-RU" sz="4800" dirty="0" smtClean="0"/>
              <a:t>____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2678" y="531297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______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99005" y="5312974"/>
            <a:ext cx="2337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 smtClean="0"/>
              <a:t>__ш__</a:t>
            </a:r>
            <a:r>
              <a:rPr lang="ru-RU" sz="4800" dirty="0" smtClean="0"/>
              <a:t> .</a:t>
            </a: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val="26497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132</TotalTime>
  <Words>99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Дифференциация С – Ш  в слогах, словах, предложениях</vt:lpstr>
      <vt:lpstr>Старуха Шапокляк</vt:lpstr>
      <vt:lpstr>ЗВУКИ НА ПИСЬМЕ ОБОЗНАЧАЮТСЯ БУКВАМИ</vt:lpstr>
      <vt:lpstr>Прочитай слоги</vt:lpstr>
      <vt:lpstr>Разложи картинки на две группы (со звуком С и звуком Ш).</vt:lpstr>
      <vt:lpstr>Презентация PowerPoint</vt:lpstr>
      <vt:lpstr>Работа с предложениями</vt:lpstr>
      <vt:lpstr>                               У</vt:lpstr>
      <vt:lpstr>Презентация PowerPoint</vt:lpstr>
      <vt:lpstr>Презентация PowerPoint</vt:lpstr>
      <vt:lpstr>    Молодцы, ребята!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согласных  С – Ш  в предложениях</dc:title>
  <dc:creator>Мама-Таня</dc:creator>
  <cp:lastModifiedBy>Данила</cp:lastModifiedBy>
  <cp:revision>27</cp:revision>
  <dcterms:created xsi:type="dcterms:W3CDTF">2014-10-24T16:17:05Z</dcterms:created>
  <dcterms:modified xsi:type="dcterms:W3CDTF">2015-03-05T14:32:04Z</dcterms:modified>
</cp:coreProperties>
</file>