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id-Как-собрать-ребенка-в-первый-кла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848600" cy="521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</a:t>
            </a:r>
            <a:r>
              <a:rPr lang="ru-RU" sz="9600" b="1" dirty="0" smtClean="0">
                <a:solidFill>
                  <a:srgbClr val="FFC000"/>
                </a:solidFill>
              </a:rPr>
              <a:t>А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9600" b="1" dirty="0" smtClean="0">
                <a:solidFill>
                  <a:srgbClr val="92D050"/>
                </a:solidFill>
              </a:rPr>
              <a:t>Е</a:t>
            </a:r>
            <a:r>
              <a:rPr lang="ru-RU" sz="9600" b="1" dirty="0" smtClean="0">
                <a:solidFill>
                  <a:srgbClr val="00B050"/>
                </a:solidFill>
              </a:rPr>
              <a:t>М</a:t>
            </a:r>
            <a:r>
              <a:rPr lang="ru-RU" sz="9600" b="1" dirty="0" smtClean="0">
                <a:solidFill>
                  <a:srgbClr val="00B0F0"/>
                </a:solidFill>
              </a:rPr>
              <a:t>А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9600" b="1" dirty="0" smtClean="0">
                <a:solidFill>
                  <a:srgbClr val="002060"/>
                </a:solidFill>
              </a:rPr>
              <a:t>И</a:t>
            </a:r>
            <a:r>
              <a:rPr lang="ru-RU" sz="9600" b="1" dirty="0" smtClean="0">
                <a:solidFill>
                  <a:srgbClr val="7030A0"/>
                </a:solidFill>
              </a:rPr>
              <a:t>К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endParaRPr lang="ru-RU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763000" cy="4572000"/>
          </a:xfrm>
        </p:spPr>
        <p:txBody>
          <a:bodyPr>
            <a:normAutofit lnSpcReduction="10000"/>
          </a:bodyPr>
          <a:lstStyle/>
          <a:p>
            <a:pPr algn="just"/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Математическое развитие младших школьников</a:t>
            </a:r>
          </a:p>
          <a:p>
            <a:pPr algn="just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Формирование системы начальных математических знаний</a:t>
            </a:r>
          </a:p>
          <a:p>
            <a:pPr algn="just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Воспитание интереса к математике, к умственной деятельности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eli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362200" cy="2514600"/>
          </a:xfrm>
          <a:prstGeom prst="rect">
            <a:avLst/>
          </a:prstGeom>
        </p:spPr>
      </p:pic>
      <p:pic>
        <p:nvPicPr>
          <p:cNvPr id="8" name="Рисунок 7" descr="1343458007_sobrat-rebenka-v-wkolu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6200"/>
            <a:ext cx="24352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88423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7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edvestnik_b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0"/>
            <a:ext cx="2495550" cy="2495550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343400"/>
            <a:ext cx="2186390" cy="2343150"/>
          </a:xfrm>
          <a:prstGeom prst="rect">
            <a:avLst/>
          </a:prstGeom>
        </p:spPr>
      </p:pic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5200"/>
            <a:ext cx="2133600" cy="2452800"/>
          </a:xfrm>
          <a:prstGeom prst="rect">
            <a:avLst/>
          </a:prstGeom>
        </p:spPr>
      </p:pic>
      <p:pic>
        <p:nvPicPr>
          <p:cNvPr id="11" name="Рисунок 10" descr="image_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01271" cy="220503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 lnSpcReduction="10000"/>
          </a:bodyPr>
          <a:lstStyle/>
          <a:p>
            <a:pPr marL="0" indent="14288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Формирование элементов самостоятельной интеллектуальной деятельности, умение вести поиск информации</a:t>
            </a:r>
          </a:p>
          <a:p>
            <a:pPr marL="0" indent="14288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Формирование системы начальных математических знаний и умений</a:t>
            </a:r>
          </a:p>
          <a:p>
            <a:pPr marL="0" indent="14288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Развитие логического мышления, математической речи, пространственного воображения, познавательных способностей</a:t>
            </a:r>
          </a:p>
          <a:p>
            <a:pPr marL="0" indent="14288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604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результаты: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/>
          </a:bodyPr>
          <a:lstStyle/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Выделять из множества предметов один или несколько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Показывать и называть предмет расположенный левее (правее), выше (ниже)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Сравнивать предметы по размерам, длине, массе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Называть числа в прямом и в обратном порядке от 1 до 10 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Сравнивать числа характеризуя словами «больше», «меньше», «равно»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Называть и различать геометрические фигуры: круг, квадрат, треугольник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Знать состав чисел до 5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Решать примеры на сложение и вычитание в пределах 10</a:t>
            </a:r>
          </a:p>
          <a:p>
            <a:pPr marL="0" indent="14288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Решать простые задачи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9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3183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задания 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58" y="1295400"/>
            <a:ext cx="893376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labj63f13323238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24400" cy="65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дания-по-математике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"/>
            <a:ext cx="4366476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занятия принести: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4288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Папку с кнопкой</a:t>
            </a:r>
          </a:p>
          <a:p>
            <a:pPr marL="0" indent="14288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Шариковая авторучка</a:t>
            </a:r>
          </a:p>
          <a:p>
            <a:pPr marL="0" indent="14288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Цветные карандаши</a:t>
            </a:r>
          </a:p>
          <a:p>
            <a:pPr marL="0" indent="14288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2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простых карандаша</a:t>
            </a:r>
          </a:p>
          <a:p>
            <a:pPr marL="0" indent="14288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Ластик</a:t>
            </a:r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4288">
              <a:buNone/>
            </a:pPr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cukmatematik-212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200"/>
            <a:ext cx="3600450" cy="509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страну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ervoklas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5532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197</Words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МАТЕМАТИКА</vt:lpstr>
      <vt:lpstr>ЦЕЛИ: </vt:lpstr>
      <vt:lpstr>ЗАДАЧИ:</vt:lpstr>
      <vt:lpstr>Планируемые результаты:</vt:lpstr>
      <vt:lpstr>Слайд 5</vt:lpstr>
      <vt:lpstr>Примерные задания </vt:lpstr>
      <vt:lpstr>Слайд 7</vt:lpstr>
      <vt:lpstr>На занятия принести: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cp:lastModifiedBy>дрон патрон</cp:lastModifiedBy>
  <cp:revision>33</cp:revision>
  <dcterms:modified xsi:type="dcterms:W3CDTF">2014-09-25T20:58:35Z</dcterms:modified>
</cp:coreProperties>
</file>