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BA2324-14F0-402F-8E6F-6F1FB37A5395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47057E-F3D3-4262-B256-23702A36E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76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3C1C-E0C5-4CAF-925D-8FC378179311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4544-A6CB-47F9-B2D3-6262ADE63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24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1B09-DFF4-4050-97DD-34A3A86EA2CF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016B-E556-4C6F-B68D-F32144BC6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46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9C5F-81BB-4444-8C59-46C38B30A9A3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BB2D-2B7D-44CE-BE5F-5A18EE491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1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5E57-B509-478B-96BE-30045BCFAFBE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EF5F3-F2CB-4FC0-8CD1-77DF80795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29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8665-81C0-4ADA-B71D-CF80CC61C481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F70A8-79C9-4CA8-AEF7-EC72B10FF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67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23C94-E19B-42F4-A8A6-DA6C8AA00592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2FD7-B2D7-49F9-A622-71ABAFC02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42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CE89A-4C38-48A2-BB52-D4E4CD2912EF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E27F-D764-41AE-92F1-2CC19A449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7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C417-BAD4-41DD-A04A-60C529DEE4C9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B333-EF3A-45FC-BEEF-EBFB24E21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7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86481-FDE8-4A7D-92AA-1A96624740F2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E844-9AA2-4843-8581-5BDF48091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5550-1905-48B4-9B2B-98E795B29BEE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57870-25EF-4A57-B860-3ABB39E3A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5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2E1-4CE4-4F92-A517-62402DF9F30F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A86F-0E45-4CF3-97F0-A76EEC375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02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907D63-F40E-4889-AA55-68374F199EB3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8567E4-6441-4779-B217-97DD5D4AB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gif"/><Relationship Id="rId17" Type="http://schemas.openxmlformats.org/officeDocument/2006/relationships/image" Target="../media/image17.gif"/><Relationship Id="rId2" Type="http://schemas.openxmlformats.org/officeDocument/2006/relationships/image" Target="../media/image2.jpeg"/><Relationship Id="rId16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5.png"/><Relationship Id="rId15" Type="http://schemas.openxmlformats.org/officeDocument/2006/relationships/image" Target="../media/image15.gif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gif"/><Relationship Id="rId14" Type="http://schemas.openxmlformats.org/officeDocument/2006/relationships/image" Target="../media/image1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2860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Игра «Школьные предметы»</a:t>
            </a:r>
            <a:endParaRPr lang="ru-RU" sz="48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25" y="4653135"/>
            <a:ext cx="2073399" cy="95708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3" descr="H:\Documents and Settings\Aida\Рабочий стол\МОИ шаблоны ЭКСПЕРИМЕНТы\300408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2309996" cy="2570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МОИ шаблоны ЭКСПЕРИМЕНТы\18112_0-550-700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143375"/>
            <a:ext cx="10715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H:\Documents and Settings\Aida\Рабочий стол\текстуры и фоны, клипарты\новеньки картинки\addition 2 plus 2 h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6000750"/>
            <a:ext cx="7143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:\Documents and Settings\Aida\Рабочий стол\текстуры и фоны, клипарты\Scool_objekts\scool (30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15000"/>
            <a:ext cx="779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4857750"/>
            <a:ext cx="7016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57875"/>
            <a:ext cx="9366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6" descr="H:\Documents and Settings\Aida\Рабочий стол\НОвая ГРАФИКА сборник\КАРТИНКИ СБОРНИК_ школьные\5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6429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7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0001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4287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9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71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0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5716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1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858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4287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71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001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0715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УМНИЦЫ!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D5E57-B509-478B-96BE-30045BCFAFBE}" type="datetime1">
              <a:rPr lang="ru-RU" smtClean="0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F5F3-F2CB-4FC0-8CD1-77DF8079504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3554" name="Picture 2" descr="F:\шаблон (2)\звоноче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332656"/>
            <a:ext cx="3258032" cy="318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8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sz="4400" dirty="0" smtClean="0"/>
              <a:t>Шар не велик, </a:t>
            </a:r>
          </a:p>
          <a:p>
            <a:pPr marL="0" indent="0">
              <a:buNone/>
            </a:pPr>
            <a:r>
              <a:rPr lang="ru-RU" altLang="ru-RU" sz="4400" dirty="0" smtClean="0"/>
              <a:t>Лениться не велит, </a:t>
            </a:r>
          </a:p>
          <a:p>
            <a:pPr marL="0" indent="0">
              <a:buNone/>
            </a:pPr>
            <a:r>
              <a:rPr lang="ru-RU" altLang="ru-RU" sz="4400" dirty="0" smtClean="0"/>
              <a:t>Если знаешь предмет,</a:t>
            </a:r>
          </a:p>
          <a:p>
            <a:pPr marL="0" indent="0">
              <a:buNone/>
            </a:pPr>
            <a:r>
              <a:rPr lang="ru-RU" altLang="ru-RU" sz="4400" dirty="0" smtClean="0"/>
              <a:t>То покажет целый свет.</a:t>
            </a:r>
            <a:endParaRPr lang="ru-RU" altLang="ru-RU" sz="4400" dirty="0" smtClean="0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157E2E-BE2C-4E31-A160-F799412C368E}" type="datetime1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4DF84-3825-48DA-93C3-9C5A8D0828E2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45024"/>
            <a:ext cx="18954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По чёрному белым</a:t>
            </a:r>
          </a:p>
          <a:p>
            <a:pPr marL="0" indent="0">
              <a:buNone/>
            </a:pPr>
            <a:r>
              <a:rPr lang="ru-RU" sz="4400" dirty="0" smtClean="0"/>
              <a:t>Пишут то и дело.</a:t>
            </a:r>
          </a:p>
          <a:p>
            <a:pPr marL="0" indent="0">
              <a:buNone/>
            </a:pPr>
            <a:r>
              <a:rPr lang="ru-RU" sz="4400" dirty="0" smtClean="0"/>
              <a:t>Потрут тряпицей – </a:t>
            </a:r>
          </a:p>
          <a:p>
            <a:pPr marL="0" indent="0">
              <a:buNone/>
            </a:pPr>
            <a:r>
              <a:rPr lang="ru-RU" sz="4400" dirty="0" smtClean="0"/>
              <a:t>Чистая страница.</a:t>
            </a: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D5E57-B509-478B-96BE-30045BCFAFBE}" type="datetime1">
              <a:rPr lang="ru-RU" smtClean="0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F5F3-F2CB-4FC0-8CD1-77DF8079504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004" y="3861048"/>
            <a:ext cx="3962383" cy="237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47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Если ты его отточишь,</a:t>
            </a:r>
          </a:p>
          <a:p>
            <a:pPr marL="0" indent="0">
              <a:buNone/>
            </a:pPr>
            <a:r>
              <a:rPr lang="ru-RU" sz="4400" dirty="0" smtClean="0"/>
              <a:t>Нарисуешь всё, что хочешь!</a:t>
            </a:r>
          </a:p>
          <a:p>
            <a:pPr marL="0" indent="0">
              <a:buNone/>
            </a:pPr>
            <a:r>
              <a:rPr lang="ru-RU" sz="4400" dirty="0" smtClean="0"/>
              <a:t>Солнце, море, горы, пляж.</a:t>
            </a:r>
          </a:p>
          <a:p>
            <a:pPr marL="0" indent="0">
              <a:buNone/>
            </a:pPr>
            <a:r>
              <a:rPr lang="ru-RU" sz="4400" dirty="0" smtClean="0"/>
              <a:t>Что же это?...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D5E57-B509-478B-96BE-30045BCFAFBE}" type="datetime1">
              <a:rPr lang="ru-RU" smtClean="0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F5F3-F2CB-4FC0-8CD1-77DF8079504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1924">
            <a:off x="5580112" y="433253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5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Если ты не прачка, друзья,</a:t>
            </a:r>
          </a:p>
          <a:p>
            <a:pPr marL="0" indent="0">
              <a:buNone/>
            </a:pPr>
            <a:r>
              <a:rPr lang="ru-RU" sz="4400" dirty="0" smtClean="0"/>
              <a:t>Стираю старательно я.</a:t>
            </a: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D5E57-B509-478B-96BE-30045BCFAFBE}" type="datetime1">
              <a:rPr lang="ru-RU" smtClean="0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F5F3-F2CB-4FC0-8CD1-77DF8079504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1703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88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Белый камешек растаял,</a:t>
            </a:r>
          </a:p>
          <a:p>
            <a:pPr marL="0" indent="0">
              <a:buNone/>
            </a:pPr>
            <a:r>
              <a:rPr lang="ru-RU" sz="4400" dirty="0" smtClean="0"/>
              <a:t>На доске следы оставил.</a:t>
            </a: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D5E57-B509-478B-96BE-30045BCFAFBE}" type="datetime1">
              <a:rPr lang="ru-RU" smtClean="0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F5F3-F2CB-4FC0-8CD1-77DF8079504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880" y="4005064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78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В этой узенькой коробке</a:t>
            </a:r>
          </a:p>
          <a:p>
            <a:pPr marL="0" indent="0">
              <a:buNone/>
            </a:pPr>
            <a:r>
              <a:rPr lang="ru-RU" sz="4400" dirty="0" smtClean="0"/>
              <a:t>Ты найдешь карандаши,</a:t>
            </a:r>
          </a:p>
          <a:p>
            <a:pPr marL="0" indent="0">
              <a:buNone/>
            </a:pPr>
            <a:r>
              <a:rPr lang="ru-RU" sz="4400" dirty="0" smtClean="0"/>
              <a:t>Ручки, перья, скрепки, кнопки,- </a:t>
            </a:r>
          </a:p>
          <a:p>
            <a:pPr marL="0" indent="0">
              <a:buNone/>
            </a:pPr>
            <a:r>
              <a:rPr lang="ru-RU" sz="4400" dirty="0" smtClean="0"/>
              <a:t>Что угодно для души.</a:t>
            </a: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D5E57-B509-478B-96BE-30045BCFAFBE}" type="datetime1">
              <a:rPr lang="ru-RU" smtClean="0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F5F3-F2CB-4FC0-8CD1-77DF8079504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5292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0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То я в клетку, то в линейку,</a:t>
            </a:r>
          </a:p>
          <a:p>
            <a:pPr marL="0" indent="0">
              <a:buNone/>
            </a:pPr>
            <a:r>
              <a:rPr lang="ru-RU" sz="4400" dirty="0" smtClean="0"/>
              <a:t>Написать во мне сумей – ка,</a:t>
            </a:r>
          </a:p>
          <a:p>
            <a:pPr marL="0" indent="0">
              <a:buNone/>
            </a:pPr>
            <a:r>
              <a:rPr lang="ru-RU" sz="4400" dirty="0" smtClean="0"/>
              <a:t>Можешь и нарисовать.</a:t>
            </a:r>
          </a:p>
          <a:p>
            <a:pPr marL="0" indent="0">
              <a:buNone/>
            </a:pPr>
            <a:r>
              <a:rPr lang="ru-RU" sz="4400" dirty="0" smtClean="0"/>
              <a:t>Что такое я?...</a:t>
            </a: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D5E57-B509-478B-96BE-30045BCFAFBE}" type="datetime1">
              <a:rPr lang="ru-RU" smtClean="0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F5F3-F2CB-4FC0-8CD1-77DF8079504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108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72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Новый дом несу в руке,</a:t>
            </a:r>
          </a:p>
          <a:p>
            <a:pPr marL="0" indent="0">
              <a:buNone/>
            </a:pPr>
            <a:r>
              <a:rPr lang="ru-RU" sz="4400" dirty="0" smtClean="0"/>
              <a:t>Дверца дома на замке.</a:t>
            </a:r>
          </a:p>
          <a:p>
            <a:pPr marL="0" indent="0">
              <a:buNone/>
            </a:pPr>
            <a:r>
              <a:rPr lang="ru-RU" sz="4400" dirty="0" smtClean="0"/>
              <a:t>Тут жильцы бумажные,</a:t>
            </a:r>
          </a:p>
          <a:p>
            <a:pPr marL="0" indent="0">
              <a:buNone/>
            </a:pPr>
            <a:r>
              <a:rPr lang="ru-RU" sz="4400" dirty="0" smtClean="0"/>
              <a:t>Все ужасно важные.</a:t>
            </a: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D5E57-B509-478B-96BE-30045BCFAFBE}" type="datetime1">
              <a:rPr lang="ru-RU" smtClean="0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F5F3-F2CB-4FC0-8CD1-77DF8079504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6510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61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ола 6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6. математика.</Template>
  <TotalTime>20</TotalTime>
  <Words>190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нач.школа 6. математика.</vt:lpstr>
      <vt:lpstr>Игра «Школьные предметы»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«Школьные предметы»</dc:title>
  <dc:creator>Папа</dc:creator>
  <cp:lastModifiedBy>Папа</cp:lastModifiedBy>
  <cp:revision>3</cp:revision>
  <dcterms:created xsi:type="dcterms:W3CDTF">2014-08-31T08:31:04Z</dcterms:created>
  <dcterms:modified xsi:type="dcterms:W3CDTF">2014-08-31T08:51:52Z</dcterms:modified>
</cp:coreProperties>
</file>