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D75AE4"/>
    <a:srgbClr val="FF0000"/>
    <a:srgbClr val="E25CC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5F11B5-76A1-4D04-BEFC-B272376BE40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75A3F6-91BE-42CC-A895-4293EF12E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5F11B5-76A1-4D04-BEFC-B272376BE40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75A3F6-91BE-42CC-A895-4293EF12E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5F11B5-76A1-4D04-BEFC-B272376BE40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75A3F6-91BE-42CC-A895-4293EF12E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5F11B5-76A1-4D04-BEFC-B272376BE40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75A3F6-91BE-42CC-A895-4293EF12E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5F11B5-76A1-4D04-BEFC-B272376BE40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75A3F6-91BE-42CC-A895-4293EF12E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5F11B5-76A1-4D04-BEFC-B272376BE40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75A3F6-91BE-42CC-A895-4293EF12E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5F11B5-76A1-4D04-BEFC-B272376BE40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75A3F6-91BE-42CC-A895-4293EF12E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5F11B5-76A1-4D04-BEFC-B272376BE40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75A3F6-91BE-42CC-A895-4293EF12E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5F11B5-76A1-4D04-BEFC-B272376BE40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75A3F6-91BE-42CC-A895-4293EF12E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5F11B5-76A1-4D04-BEFC-B272376BE40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75A3F6-91BE-42CC-A895-4293EF12E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5F11B5-76A1-4D04-BEFC-B272376BE40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75A3F6-91BE-42CC-A895-4293EF12E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05F11B5-76A1-4D04-BEFC-B272376BE402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875A3F6-91BE-42CC-A895-4293EF12E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-214338"/>
            <a:ext cx="7772400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Путешествие по улицам города «Математики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sz="2800" dirty="0" smtClean="0">
                <a:solidFill>
                  <a:srgbClr val="0070C0"/>
                </a:solidFill>
              </a:rPr>
              <a:t>Предметная неделя математики </a:t>
            </a:r>
            <a:r>
              <a:rPr lang="ru-RU" sz="2800" smtClean="0">
                <a:solidFill>
                  <a:srgbClr val="0070C0"/>
                </a:solidFill>
              </a:rPr>
              <a:t>1 класс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5500702"/>
            <a:ext cx="7772400" cy="85725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Учитель начальных классов : Домникова                   Надежда Максимовна МБОУ ООШ №16 </a:t>
            </a:r>
            <a:r>
              <a:rPr lang="ru-RU" dirty="0" err="1" smtClean="0">
                <a:solidFill>
                  <a:srgbClr val="0070C0"/>
                </a:solidFill>
              </a:rPr>
              <a:t>с.Гыршелун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Хилокского</a:t>
            </a:r>
            <a:r>
              <a:rPr lang="ru-RU" dirty="0" smtClean="0">
                <a:solidFill>
                  <a:srgbClr val="0070C0"/>
                </a:solidFill>
              </a:rPr>
              <a:t> района  Забайкальского края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http://irina-litsey27.ucoz.ru/_si/0/s6105047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428868"/>
            <a:ext cx="6215106" cy="308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214686"/>
            <a:ext cx="8183880" cy="1857388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96995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   Улица « </a:t>
            </a:r>
            <a:r>
              <a:rPr lang="ru-RU" sz="4400" b="1" dirty="0" err="1" smtClean="0">
                <a:solidFill>
                  <a:srgbClr val="7030A0"/>
                </a:solidFill>
              </a:rPr>
              <a:t>Циферная</a:t>
            </a:r>
            <a:r>
              <a:rPr lang="ru-RU" sz="4400" b="1" dirty="0" smtClean="0">
                <a:solidFill>
                  <a:srgbClr val="7030A0"/>
                </a:solidFill>
              </a:rPr>
              <a:t>»</a:t>
            </a:r>
            <a:endParaRPr lang="ru-RU" sz="44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http://www.wiki.vladimir.i-edu.ru/images/9/96/%D0%9A%D0%B0%D1%80%D1%82%D0%B8%D0%BD%D0%BA%D0%B0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10366282" flipH="1" flipV="1">
            <a:off x="2129376" y="1774790"/>
            <a:ext cx="5265709" cy="3243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714752"/>
            <a:ext cx="8183880" cy="2320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183880" cy="2143140"/>
          </a:xfrm>
        </p:spPr>
        <p:txBody>
          <a:bodyPr>
            <a:normAutofit fontScale="77500" lnSpcReduction="20000"/>
          </a:bodyPr>
          <a:lstStyle/>
          <a:p>
            <a:r>
              <a:rPr lang="ru-RU" sz="6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Улица Знаков</a:t>
            </a:r>
            <a:endParaRPr lang="en-US" sz="60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sz="60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7200" b="1" dirty="0" smtClean="0">
                <a:solidFill>
                  <a:srgbClr val="00B050"/>
                </a:solidFill>
              </a:rPr>
              <a:t>+      _      .    :             </a:t>
            </a:r>
            <a:endParaRPr lang="ru-RU" sz="72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Разомни мозги. (Архив-2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714620"/>
            <a:ext cx="628654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E25CC5"/>
                </a:solidFill>
              </a:rPr>
              <a:t>        Задачи в стихах</a:t>
            </a:r>
            <a:endParaRPr lang="ru-RU" dirty="0">
              <a:solidFill>
                <a:srgbClr val="E25CC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8000" dirty="0" smtClean="0">
                <a:solidFill>
                  <a:srgbClr val="00B050"/>
                </a:solidFill>
              </a:rPr>
              <a:t> </a:t>
            </a:r>
            <a:r>
              <a:rPr lang="ru-RU" sz="7200" dirty="0" smtClean="0">
                <a:solidFill>
                  <a:srgbClr val="00B050"/>
                </a:solidFill>
              </a:rPr>
              <a:t>Улица Задачная     </a:t>
            </a:r>
            <a:r>
              <a:rPr lang="ru-RU" sz="4800" b="1" dirty="0" smtClean="0">
                <a:solidFill>
                  <a:srgbClr val="0070C0"/>
                </a:solidFill>
              </a:rPr>
              <a:t>1.Условие                           2.Вопрос</a:t>
            </a:r>
          </a:p>
          <a:p>
            <a:pPr marL="914400" indent="-914400"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     3.Решение               4.Ответ</a:t>
            </a:r>
            <a:endParaRPr lang="ru-RU" sz="4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Музыкальная пауза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 Исполнение песен на математическую тему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Фотобан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428868"/>
            <a:ext cx="7297747" cy="406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«Борьба за цифры»</a:t>
            </a:r>
            <a:endParaRPr lang="ru-RU" sz="36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397000"/>
          <a:ext cx="6096000" cy="43180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14393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93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93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071539" y="1397000"/>
          <a:ext cx="7072362" cy="43180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4470"/>
                <a:gridCol w="2203946"/>
                <a:gridCol w="2203946"/>
              </a:tblGrid>
              <a:tr h="1439339">
                <a:tc>
                  <a:txBody>
                    <a:bodyPr/>
                    <a:lstStyle/>
                    <a:p>
                      <a:r>
                        <a:rPr lang="ru-RU" sz="6600" b="1" dirty="0" smtClean="0"/>
                        <a:t>4</a:t>
                      </a:r>
                      <a:endParaRPr lang="ru-RU" sz="6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600" b="1" dirty="0" smtClean="0"/>
                        <a:t>1</a:t>
                      </a:r>
                      <a:endParaRPr lang="ru-RU" sz="6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600" b="1" dirty="0" smtClean="0"/>
                        <a:t>8</a:t>
                      </a:r>
                      <a:endParaRPr lang="ru-RU" sz="6600" b="1" dirty="0"/>
                    </a:p>
                  </a:txBody>
                  <a:tcPr/>
                </a:tc>
              </a:tr>
              <a:tr h="1439339">
                <a:tc>
                  <a:txBody>
                    <a:bodyPr/>
                    <a:lstStyle/>
                    <a:p>
                      <a:r>
                        <a:rPr lang="ru-RU" sz="6600" b="1" dirty="0" smtClean="0"/>
                        <a:t>2</a:t>
                      </a:r>
                      <a:endParaRPr lang="ru-RU" sz="6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600" b="1" dirty="0" smtClean="0"/>
                        <a:t>6</a:t>
                      </a:r>
                      <a:endParaRPr lang="ru-RU" sz="6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600" b="1" dirty="0" smtClean="0"/>
                        <a:t>5</a:t>
                      </a:r>
                      <a:endParaRPr lang="ru-RU" sz="6600" b="1" dirty="0"/>
                    </a:p>
                  </a:txBody>
                  <a:tcPr/>
                </a:tc>
              </a:tr>
              <a:tr h="1439339">
                <a:tc>
                  <a:txBody>
                    <a:bodyPr/>
                    <a:lstStyle/>
                    <a:p>
                      <a:r>
                        <a:rPr lang="ru-RU" sz="6600" b="1" dirty="0" smtClean="0"/>
                        <a:t>7</a:t>
                      </a:r>
                      <a:endParaRPr lang="ru-RU" sz="6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600" b="1" dirty="0" smtClean="0"/>
                        <a:t>9</a:t>
                      </a:r>
                      <a:endParaRPr lang="ru-RU" sz="6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600" b="1" dirty="0" smtClean="0"/>
                        <a:t>3</a:t>
                      </a:r>
                      <a:endParaRPr lang="ru-RU" sz="66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D75AE4"/>
                </a:solidFill>
              </a:rPr>
              <a:t>                Назови фигуры</a:t>
            </a:r>
            <a:endParaRPr lang="ru-RU" dirty="0">
              <a:solidFill>
                <a:srgbClr val="D75AE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Улица Геометрическая</a:t>
            </a:r>
          </a:p>
          <a:p>
            <a:pPr>
              <a:buNone/>
            </a:pP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14348" y="2428868"/>
            <a:ext cx="1000132" cy="142876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2571744"/>
            <a:ext cx="1500198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00496" y="2571744"/>
            <a:ext cx="178595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357950" y="2714620"/>
            <a:ext cx="2214578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68420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Рефлексия</a:t>
            </a:r>
          </a:p>
          <a:p>
            <a:endParaRPr lang="ru-RU" sz="3600" dirty="0" smtClean="0">
              <a:solidFill>
                <a:srgbClr val="CC00FF"/>
              </a:solidFill>
            </a:endParaRPr>
          </a:p>
          <a:p>
            <a:pPr algn="ctr">
              <a:buNone/>
            </a:pPr>
            <a:r>
              <a:rPr lang="ru-RU" sz="5100" dirty="0" smtClean="0">
                <a:solidFill>
                  <a:srgbClr val="CC00FF"/>
                </a:solidFill>
              </a:rPr>
              <a:t>«Плюс – минус – интересно»</a:t>
            </a:r>
            <a:endParaRPr lang="ru-RU" sz="5100" dirty="0">
              <a:solidFill>
                <a:srgbClr val="CC00FF"/>
              </a:solidFill>
            </a:endParaRPr>
          </a:p>
        </p:txBody>
      </p:sp>
      <p:pic>
        <p:nvPicPr>
          <p:cNvPr id="4" name="Рисунок 3" descr="http://borisovna.rusedu.net/gallery/4998/previews/ucheniki_za_parto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428868"/>
            <a:ext cx="771530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96</TotalTime>
  <Words>82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Путешествие по улицам города «Математики» Предметная неделя математики 1 класс</vt:lpstr>
      <vt:lpstr>  </vt:lpstr>
      <vt:lpstr>Слайд 3</vt:lpstr>
      <vt:lpstr>        Задачи в стихах</vt:lpstr>
      <vt:lpstr>Слайд 5</vt:lpstr>
      <vt:lpstr>Слайд 6</vt:lpstr>
      <vt:lpstr>                Назови фигуры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город «Математики» Предметная неделя математики. </dc:title>
  <dc:creator>User</dc:creator>
  <cp:lastModifiedBy>User</cp:lastModifiedBy>
  <cp:revision>17</cp:revision>
  <dcterms:created xsi:type="dcterms:W3CDTF">2014-11-22T15:13:35Z</dcterms:created>
  <dcterms:modified xsi:type="dcterms:W3CDTF">2015-01-06T18:28:05Z</dcterms:modified>
</cp:coreProperties>
</file>