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6F523-C12A-4EB7-B7BC-73D356C21E7B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00F7-0E84-41CD-B5E0-BC6A92DD49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E451D-B29F-4EC1-A1DE-85BBE93423F4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E1B2-C432-4FF4-BF25-B7FCBFC127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19A1C-74FA-4AFB-8126-0616819CBBF9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DA5C-FA59-40A1-934F-258832E276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7EE28-C2D2-4FA8-B840-545449C1CC83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D612-1A4D-4A7A-B9BE-A69C50D816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EAFC9-7DA1-4DA8-BBE5-D38DEEFC14C2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DC53B-5403-405F-B805-A23342F69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5D16-1DA8-4CAD-A9E0-8794105A053A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E194-8D66-4561-A899-AC243F00A0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F833-F3DD-4796-9FC8-A7D108898154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F41C-CE4D-44E4-9AFE-C143491FC6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1BAD-1A93-4E30-8C37-EE544C4D3F72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B6C3-7BAD-4CE6-8F5E-2BB8EB53F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0B20B-98E8-4CE5-9B5A-F2C2F9DE1711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883F-2B06-4586-9743-04154096FC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5DB10-7185-4C18-9B6E-EB1EA64464F7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B477-A549-4A3E-8CF2-E375897BB5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E9E19-0FD2-4BE2-A770-5F08C886B1FB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1A04-3FD6-4F12-901D-12902EDB2B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90244-8DED-404B-BDAB-D4DC686A3951}" type="datetimeFigureOut">
              <a:rPr lang="ru-RU"/>
              <a:pPr>
                <a:defRPr/>
              </a:pPr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625E19-4534-4D48-9E27-AF36387462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214813" cy="1000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433513" algn="l"/>
              </a:tabLst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Вулканы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DS Dipl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57725" y="5105400"/>
            <a:ext cx="4486275" cy="1752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77933C"/>
                </a:solidFill>
                <a:latin typeface="DS Diploma"/>
              </a:rPr>
              <a:t>Выполнила: </a:t>
            </a:r>
          </a:p>
          <a:p>
            <a:pPr eaLnBrk="1" hangingPunct="1"/>
            <a:r>
              <a:rPr lang="ru-RU" smtClean="0">
                <a:solidFill>
                  <a:srgbClr val="77933C"/>
                </a:solidFill>
                <a:latin typeface="DS Diploma"/>
              </a:rPr>
              <a:t>Петухова Т.А.</a:t>
            </a:r>
          </a:p>
        </p:txBody>
      </p:sp>
      <p:pic>
        <p:nvPicPr>
          <p:cNvPr id="4" name="Рисунок 3" descr="etnabubbles_fu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40519">
            <a:off x="1903393" y="987408"/>
            <a:ext cx="6191250" cy="392909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714500"/>
            <a:ext cx="7500937" cy="2286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Фотофайлы взяты с сайта «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Mozilla Firefox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 картинки» 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57613" cy="116205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4F6228"/>
                </a:solidFill>
                <a:latin typeface="DS Diploma"/>
              </a:rPr>
              <a:t>Из чего состоят вулканы?</a:t>
            </a:r>
          </a:p>
        </p:txBody>
      </p:sp>
      <p:pic>
        <p:nvPicPr>
          <p:cNvPr id="7" name="Содержимое 6" descr="image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676499"/>
            <a:ext cx="5111750" cy="5046215"/>
          </a:xfrm>
          <a:scene3d>
            <a:camera prst="perspectiveContrastingLeftFacing"/>
            <a:lightRig rig="threePt" dir="t"/>
          </a:scene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8313" y="1412875"/>
            <a:ext cx="3643312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b="1" smtClean="0">
                <a:solidFill>
                  <a:schemeClr val="tx2"/>
                </a:solidFill>
                <a:latin typeface="DS Diploma"/>
              </a:rPr>
              <a:t>Некоторые вулканы имеют форму усеченного конуса и состоят из </a:t>
            </a:r>
            <a:r>
              <a:rPr lang="ru-RU" sz="2600" b="1" u="sng" smtClean="0">
                <a:solidFill>
                  <a:schemeClr val="tx2"/>
                </a:solidFill>
                <a:latin typeface="DS Diploma"/>
              </a:rPr>
              <a:t>вулканического пепла и шлаков.</a:t>
            </a:r>
            <a:r>
              <a:rPr lang="ru-RU" sz="2600" b="1" smtClean="0">
                <a:solidFill>
                  <a:schemeClr val="tx2"/>
                </a:solidFill>
                <a:latin typeface="DS Diploma"/>
              </a:rPr>
              <a:t> Куполообразные щитовые вулканы образованы из </a:t>
            </a:r>
            <a:r>
              <a:rPr lang="ru-RU" sz="2600" b="1" u="sng" smtClean="0">
                <a:solidFill>
                  <a:schemeClr val="tx2"/>
                </a:solidFill>
                <a:latin typeface="DS Diploma"/>
              </a:rPr>
              <a:t>застывшей лавы</a:t>
            </a:r>
            <a:r>
              <a:rPr lang="ru-RU" sz="2600" b="1" smtClean="0">
                <a:solidFill>
                  <a:schemeClr val="tx2"/>
                </a:solidFill>
                <a:latin typeface="DS Diploma"/>
              </a:rPr>
              <a:t>. А слоистые вулканы содержат </a:t>
            </a:r>
            <a:r>
              <a:rPr lang="ru-RU" sz="2600" b="1" u="sng" smtClean="0">
                <a:solidFill>
                  <a:schemeClr val="tx2"/>
                </a:solidFill>
                <a:latin typeface="DS Diploma"/>
              </a:rPr>
              <a:t>пласты и лавы, и пепла.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6215063" cy="577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Чем вызваны извержения вулканов?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DS Diploma" pitchFamily="34" charset="0"/>
            </a:endParaRPr>
          </a:p>
        </p:txBody>
      </p:sp>
      <p:pic>
        <p:nvPicPr>
          <p:cNvPr id="5" name="Содержимое 4" descr="volcano_hawaii_kilauea_Puu_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4764" y="1004413"/>
            <a:ext cx="5315531" cy="4367886"/>
          </a:xfrm>
          <a:scene3d>
            <a:camera prst="perspectiveHeroicExtremeLeftFacing"/>
            <a:lightRig rig="threePt" dir="t"/>
          </a:scene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908050"/>
            <a:ext cx="4211638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tx2"/>
                </a:solidFill>
                <a:latin typeface="DS Diploma"/>
              </a:rPr>
              <a:t>Извержения начинаются, когда горячие расплавленные породы из глубинных слоев мантии проникают сквозь твердые слои Земли и достигают ее поверхности. Расплавленные породы называются </a:t>
            </a:r>
            <a:r>
              <a:rPr lang="ru-RU" sz="2400" b="1" u="sng" dirty="0" smtClean="0">
                <a:solidFill>
                  <a:schemeClr val="tx2"/>
                </a:solidFill>
                <a:latin typeface="DS Diploma"/>
              </a:rPr>
              <a:t>магмой</a:t>
            </a:r>
            <a:r>
              <a:rPr lang="ru-RU" sz="2400" u="sng" dirty="0" smtClean="0">
                <a:solidFill>
                  <a:schemeClr val="tx2"/>
                </a:solidFill>
                <a:latin typeface="DS Diploma"/>
              </a:rPr>
              <a:t>,</a:t>
            </a:r>
            <a:r>
              <a:rPr lang="ru-RU" sz="2400" dirty="0" smtClean="0">
                <a:solidFill>
                  <a:schemeClr val="tx2"/>
                </a:solidFill>
                <a:latin typeface="DS Diploma"/>
              </a:rPr>
              <a:t> а те, что вышли на поверхность, </a:t>
            </a:r>
            <a:r>
              <a:rPr lang="ru-RU" sz="2400" u="sng" dirty="0" smtClean="0">
                <a:solidFill>
                  <a:schemeClr val="tx2"/>
                </a:solidFill>
                <a:latin typeface="DS Diploma"/>
              </a:rPr>
              <a:t>-</a:t>
            </a:r>
            <a:r>
              <a:rPr lang="ru-RU" sz="2400" b="1" u="sng" dirty="0" smtClean="0">
                <a:solidFill>
                  <a:schemeClr val="tx2"/>
                </a:solidFill>
                <a:latin typeface="DS Diploma"/>
              </a:rPr>
              <a:t>лавой</a:t>
            </a:r>
            <a:r>
              <a:rPr lang="ru-RU" sz="2400" b="1" dirty="0" smtClean="0">
                <a:solidFill>
                  <a:schemeClr val="tx2"/>
                </a:solidFill>
                <a:latin typeface="DS Diploma"/>
              </a:rPr>
              <a:t>.</a:t>
            </a:r>
            <a:r>
              <a:rPr lang="ru-RU" sz="2400" dirty="0" smtClean="0">
                <a:solidFill>
                  <a:schemeClr val="tx2"/>
                </a:solidFill>
                <a:latin typeface="DS Diploma"/>
              </a:rPr>
              <a:t> Больше всего извержений происходит на границах платформ, вдоль океанических хребтов, где магма поднимается, </a:t>
            </a:r>
            <a:r>
              <a:rPr lang="ru-RU" sz="2400" dirty="0" smtClean="0">
                <a:solidFill>
                  <a:schemeClr val="tx2"/>
                </a:solidFill>
                <a:latin typeface="DS Diploma"/>
              </a:rPr>
              <a:t>чтобы </a:t>
            </a:r>
            <a:r>
              <a:rPr lang="ru-RU" sz="2400" dirty="0" smtClean="0">
                <a:solidFill>
                  <a:schemeClr val="tx2"/>
                </a:solidFill>
                <a:latin typeface="DS Diploma"/>
              </a:rPr>
              <a:t>заполнить трещины.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5786438" cy="733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Что такое «горячие точки»?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DS Diploma" pitchFamily="34" charset="0"/>
            </a:endParaRPr>
          </a:p>
        </p:txBody>
      </p:sp>
      <p:pic>
        <p:nvPicPr>
          <p:cNvPr id="5" name="Содержимое 4" descr="18257729_vulcano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357298"/>
            <a:ext cx="4357718" cy="464347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288" y="1484313"/>
            <a:ext cx="3960812" cy="435768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2"/>
                </a:solidFill>
                <a:latin typeface="DS Diploma"/>
              </a:rPr>
              <a:t>Некоторые вулканы расположены далеко от края  платформ. Они возвышаются над «горячими точками»- областями, где мантия имеет огромную температуру. Гавайские острова в Тихом океане расположены над такой </a:t>
            </a:r>
          </a:p>
          <a:p>
            <a:pPr eaLnBrk="1" hangingPunct="1"/>
            <a:r>
              <a:rPr lang="ru-RU" sz="2400" b="1" smtClean="0">
                <a:solidFill>
                  <a:schemeClr val="tx2"/>
                </a:solidFill>
                <a:latin typeface="DS Diploma"/>
              </a:rPr>
              <a:t>« горячей точкой</a:t>
            </a:r>
            <a:r>
              <a:rPr lang="ru-RU" sz="2400" smtClean="0">
                <a:solidFill>
                  <a:schemeClr val="tx2"/>
                </a:solidFill>
                <a:latin typeface="DS Diploma"/>
              </a:rPr>
              <a:t>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5900738" cy="1162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Приносят ли вулканы какую-нибудь пользу? 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DS Diploma" pitchFamily="34" charset="0"/>
            </a:endParaRPr>
          </a:p>
        </p:txBody>
      </p:sp>
      <p:pic>
        <p:nvPicPr>
          <p:cNvPr id="5" name="Содержимое 4" descr="7-volcano-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1214422"/>
            <a:ext cx="7572428" cy="4434602"/>
          </a:xfrm>
          <a:scene3d>
            <a:camera prst="isometricOffAxis2Right"/>
            <a:lightRig rig="threePt" dir="t"/>
          </a:scene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643063"/>
            <a:ext cx="4043363" cy="5026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tx2"/>
                </a:solidFill>
                <a:latin typeface="DS Diploma"/>
              </a:rPr>
              <a:t>Извержения вулканов вызывают колоссальные разрушения, но Земля, удобренная их пеплом, становится плодородной. Вулканические породы используют в строительстве и химической промышленности.</a:t>
            </a:r>
            <a:r>
              <a:rPr lang="ru-RU" sz="2800" smtClean="0">
                <a:solidFill>
                  <a:srgbClr val="C3D69B"/>
                </a:solidFill>
                <a:latin typeface="DS Diploma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401050" cy="72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Что такое потухшие вулканы? 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DS Diploma" pitchFamily="34" charset="0"/>
            </a:endParaRPr>
          </a:p>
        </p:txBody>
      </p:sp>
      <p:pic>
        <p:nvPicPr>
          <p:cNvPr id="5" name="Содержимое 4" descr="ph094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13795" y="1199356"/>
            <a:ext cx="4921998" cy="4658536"/>
          </a:xfrm>
          <a:scene3d>
            <a:camera prst="perspectiveContrastingLeftFacing"/>
            <a:lightRig rig="threePt" dir="t"/>
          </a:scene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188" y="1125538"/>
            <a:ext cx="3008312" cy="4691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/>
                </a:solidFill>
                <a:latin typeface="DS Diploma"/>
              </a:rPr>
              <a:t>Некоторые </a:t>
            </a:r>
            <a:r>
              <a:rPr lang="ru-RU" sz="2800" dirty="0" smtClean="0">
                <a:solidFill>
                  <a:schemeClr val="tx2"/>
                </a:solidFill>
                <a:latin typeface="DS Diploma"/>
              </a:rPr>
              <a:t>вулканы перестали извергаться сравнительно давно  и никогда  не будут извергаться. Такие вулканы называют </a:t>
            </a:r>
            <a:r>
              <a:rPr lang="ru-RU" sz="2800" b="1" u="sng" dirty="0" smtClean="0">
                <a:solidFill>
                  <a:schemeClr val="tx2"/>
                </a:solidFill>
                <a:latin typeface="DS Diploma"/>
              </a:rPr>
              <a:t>потухшими.</a:t>
            </a:r>
            <a:r>
              <a:rPr lang="ru-RU" sz="2800" b="1" u="sng" dirty="0" smtClean="0">
                <a:solidFill>
                  <a:srgbClr val="C3D69B"/>
                </a:solidFill>
                <a:latin typeface="DS Diploma"/>
              </a:rPr>
              <a:t>  </a:t>
            </a:r>
            <a:r>
              <a:rPr lang="ru-RU" sz="3200" b="1" u="sng" dirty="0" smtClean="0">
                <a:solidFill>
                  <a:srgbClr val="C3D69B"/>
                </a:solidFill>
                <a:latin typeface="DS Diplom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8115300" cy="863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DS Diploma" pitchFamily="34" charset="0"/>
              </a:rPr>
              <a:t>Что такое уснувший вулкан? 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DS Diploma" pitchFamily="34" charset="0"/>
            </a:endParaRPr>
          </a:p>
        </p:txBody>
      </p:sp>
      <p:pic>
        <p:nvPicPr>
          <p:cNvPr id="7" name="Содержимое 6" descr="1215936172_arara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8" y="1214422"/>
            <a:ext cx="5111750" cy="4652346"/>
          </a:xfrm>
          <a:scene3d>
            <a:camera prst="perspectiveBelow"/>
            <a:lightRig rig="threePt" dir="t"/>
          </a:scene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288" y="1196975"/>
            <a:ext cx="3008312" cy="5422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tx2"/>
                </a:solidFill>
                <a:latin typeface="DS Diploma"/>
              </a:rPr>
              <a:t>У одних действующих вулканов извержения происходят постоянно и долго, а у других только изредка. Когда они не извергаются, их называют </a:t>
            </a:r>
            <a:r>
              <a:rPr lang="ru-RU" sz="2800" b="1" u="sng" smtClean="0">
                <a:solidFill>
                  <a:schemeClr val="tx2"/>
                </a:solidFill>
                <a:latin typeface="DS Diploma"/>
              </a:rPr>
              <a:t>уснувшими, или дремлющими</a:t>
            </a:r>
            <a:r>
              <a:rPr lang="ru-RU" sz="2800" smtClean="0">
                <a:solidFill>
                  <a:srgbClr val="C3D69B"/>
                </a:solidFill>
                <a:latin typeface="DS Diploma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3152775" cy="136842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4F6228"/>
                </a:solidFill>
                <a:latin typeface="DS Diploma"/>
              </a:rPr>
              <a:t>Чем отличаются горячие источники от гейзеров?</a:t>
            </a:r>
          </a:p>
        </p:txBody>
      </p:sp>
      <p:pic>
        <p:nvPicPr>
          <p:cNvPr id="5" name="Содержимое 4" descr="300px-yellowstone_castle_geysir_ed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25924" y="342106"/>
            <a:ext cx="4132289" cy="5715000"/>
          </a:xfrm>
          <a:scene3d>
            <a:camera prst="perspectiveContrastingRightFacing"/>
            <a:lightRig rig="threePt" dir="t"/>
          </a:scene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8313" y="1773238"/>
            <a:ext cx="3008312" cy="4691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tx2"/>
                </a:solidFill>
                <a:latin typeface="DS Diploma"/>
              </a:rPr>
              <a:t>Магма нагревает наземные воды. Иногда они бьют ключом, и в этом случае называются </a:t>
            </a:r>
            <a:r>
              <a:rPr lang="ru-RU" sz="2400" b="1" u="sng" smtClean="0">
                <a:solidFill>
                  <a:schemeClr val="tx2"/>
                </a:solidFill>
                <a:latin typeface="DS Diploma"/>
              </a:rPr>
              <a:t>горячими источниками</a:t>
            </a:r>
            <a:r>
              <a:rPr lang="ru-RU" sz="2400" b="1" smtClean="0">
                <a:solidFill>
                  <a:schemeClr val="tx2"/>
                </a:solidFill>
                <a:latin typeface="DS Diploma"/>
              </a:rPr>
              <a:t>. А если горячая вода и пар выбрасывается в воздух, то это </a:t>
            </a:r>
            <a:r>
              <a:rPr lang="ru-RU" sz="2400" b="1" u="sng" smtClean="0">
                <a:solidFill>
                  <a:schemeClr val="tx2"/>
                </a:solidFill>
                <a:latin typeface="DS Diploma"/>
              </a:rPr>
              <a:t>гейзер.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692275" y="5013325"/>
            <a:ext cx="5486400" cy="938213"/>
          </a:xfrm>
        </p:spPr>
        <p:txBody>
          <a:bodyPr/>
          <a:lstStyle/>
          <a:p>
            <a:pPr algn="ctr" eaLnBrk="1" hangingPunct="1"/>
            <a:r>
              <a:rPr lang="ru-RU" sz="1800" smtClean="0">
                <a:solidFill>
                  <a:srgbClr val="4F6228"/>
                </a:solidFill>
              </a:rPr>
              <a:t>  </a:t>
            </a:r>
            <a:r>
              <a:rPr lang="ru-RU" sz="3600" smtClean="0">
                <a:solidFill>
                  <a:schemeClr val="tx2"/>
                </a:solidFill>
                <a:latin typeface="DS Diploma"/>
              </a:rPr>
              <a:t>Самый огромный </a:t>
            </a:r>
            <a:br>
              <a:rPr lang="ru-RU" sz="3600" smtClean="0">
                <a:solidFill>
                  <a:schemeClr val="tx2"/>
                </a:solidFill>
                <a:latin typeface="DS Diploma"/>
              </a:rPr>
            </a:br>
            <a:r>
              <a:rPr lang="ru-RU" sz="3600" smtClean="0">
                <a:solidFill>
                  <a:schemeClr val="tx2"/>
                </a:solidFill>
                <a:latin typeface="DS Diploma"/>
              </a:rPr>
              <a:t>в мире </a:t>
            </a:r>
            <a:br>
              <a:rPr lang="ru-RU" sz="3600" smtClean="0">
                <a:solidFill>
                  <a:schemeClr val="tx2"/>
                </a:solidFill>
                <a:latin typeface="DS Diploma"/>
              </a:rPr>
            </a:br>
            <a:r>
              <a:rPr lang="ru-RU" sz="3600" smtClean="0">
                <a:solidFill>
                  <a:schemeClr val="tx2"/>
                </a:solidFill>
                <a:latin typeface="DS Diploma"/>
              </a:rPr>
              <a:t>вулкан Мауна-Лоа</a:t>
            </a:r>
            <a:endParaRPr lang="ru-RU" sz="1800" smtClean="0">
              <a:solidFill>
                <a:schemeClr val="tx2"/>
              </a:solidFill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082" r="7082"/>
          <a:stretch>
            <a:fillRect/>
          </a:stretch>
        </p:blipFill>
        <p:spPr>
          <a:xfrm>
            <a:off x="1692275" y="188913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285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Вулканы</vt:lpstr>
      <vt:lpstr>Из чего состоят вулканы?</vt:lpstr>
      <vt:lpstr>Чем вызваны извержения вулканов?</vt:lpstr>
      <vt:lpstr>Что такое «горячие точки»?</vt:lpstr>
      <vt:lpstr>Приносят ли вулканы какую-нибудь пользу? </vt:lpstr>
      <vt:lpstr>Что такое потухшие вулканы? </vt:lpstr>
      <vt:lpstr>Что такое уснувший вулкан? </vt:lpstr>
      <vt:lpstr>Чем отличаются горячие источники от гейзеров?</vt:lpstr>
      <vt:lpstr>  Самый огромный  в мире  вулкан Мауна-Лоа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Вулканы</dc:title>
  <dc:creator> Igor</dc:creator>
  <cp:lastModifiedBy>DNA7 X86</cp:lastModifiedBy>
  <cp:revision>17</cp:revision>
  <dcterms:created xsi:type="dcterms:W3CDTF">2009-11-05T14:45:50Z</dcterms:created>
  <dcterms:modified xsi:type="dcterms:W3CDTF">2011-01-21T12:39:03Z</dcterms:modified>
</cp:coreProperties>
</file>