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D8B8-2A5D-44B5-86C8-3458A737CF0C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19F88-F5D3-4327-A2ED-8E45A5792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FE20D9-6E4F-49A2-BE8E-81EA7BEBEAE5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CBD081-6A9A-4C9C-BA3B-AD4F6108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Викторина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Я познаю мир природы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132856"/>
            <a:ext cx="6172200" cy="42420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anTigerSiberian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" y="1268760"/>
            <a:ext cx="9144000" cy="558924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436096" y="5085184"/>
            <a:ext cx="3384376" cy="17728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начальных классов </a:t>
            </a:r>
          </a:p>
          <a:p>
            <a:pPr algn="ctr"/>
            <a:r>
              <a:rPr lang="ru-RU" dirty="0" smtClean="0"/>
              <a:t>Елена Геннадьевна </a:t>
            </a:r>
            <a:r>
              <a:rPr lang="ru-RU" dirty="0" err="1" smtClean="0"/>
              <a:t>Вязьминова</a:t>
            </a:r>
            <a:endParaRPr lang="ru-RU" dirty="0" smtClean="0"/>
          </a:p>
          <a:p>
            <a:pPr algn="ctr"/>
            <a:r>
              <a:rPr lang="ru-RU" dirty="0" smtClean="0"/>
              <a:t>МКОУ ШР «СОШ №124»</a:t>
            </a:r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II </a:t>
            </a:r>
            <a:r>
              <a:rPr lang="ru-RU" b="1" dirty="0" smtClean="0">
                <a:solidFill>
                  <a:srgbClr val="00B050"/>
                </a:solidFill>
              </a:rPr>
              <a:t>ГЕЙМ «Гонка за лидером»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Вопросы для 1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Мальчик-луковка. </a:t>
            </a:r>
          </a:p>
          <a:p>
            <a:r>
              <a:rPr lang="ru-RU" sz="2800" dirty="0" smtClean="0"/>
              <a:t>2. Что теряет лось каждую зиму? </a:t>
            </a:r>
          </a:p>
          <a:p>
            <a:r>
              <a:rPr lang="ru-RU" sz="2800" dirty="0" smtClean="0"/>
              <a:t>3. Кровожадный хищник наших лесов? </a:t>
            </a:r>
          </a:p>
          <a:p>
            <a:r>
              <a:rPr lang="ru-RU" sz="2800" dirty="0" smtClean="0"/>
              <a:t>4.</a:t>
            </a:r>
            <a:r>
              <a:rPr lang="ru-RU" sz="2800" b="1" dirty="0" smtClean="0"/>
              <a:t> </a:t>
            </a:r>
            <a:r>
              <a:rPr lang="ru-RU" sz="2800" dirty="0" smtClean="0"/>
              <a:t>Что образуется из снега и льда в тепле? </a:t>
            </a:r>
          </a:p>
          <a:p>
            <a:r>
              <a:rPr lang="ru-RU" sz="2800" dirty="0" smtClean="0"/>
              <a:t>5.</a:t>
            </a:r>
            <a:r>
              <a:rPr lang="ru-RU" sz="2800" b="1" dirty="0" smtClean="0"/>
              <a:t> </a:t>
            </a:r>
            <a:r>
              <a:rPr lang="ru-RU" sz="2800" dirty="0" smtClean="0"/>
              <a:t>Какую птицу называют лесным доктором? </a:t>
            </a:r>
            <a:endParaRPr lang="ru-RU" sz="28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920880" cy="7920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III </a:t>
            </a:r>
            <a:r>
              <a:rPr lang="ru-RU" dirty="0" smtClean="0">
                <a:solidFill>
                  <a:srgbClr val="00B050"/>
                </a:solidFill>
              </a:rPr>
              <a:t>ГЕЙМ «КОНКУРС КАПИТАНОВ» 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630616" cy="4674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 класс</a:t>
            </a:r>
            <a:r>
              <a:rPr lang="ru-RU" sz="2800" dirty="0" smtClean="0"/>
              <a:t> Каких птиц люди использовали как почтальонов?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2 класс</a:t>
            </a:r>
            <a:r>
              <a:rPr lang="ru-RU" sz="2800" dirty="0" smtClean="0"/>
              <a:t> Что животным страшнее – холод или голод?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3 класс </a:t>
            </a:r>
            <a:r>
              <a:rPr lang="ru-RU" sz="2800" dirty="0" smtClean="0"/>
              <a:t>Можно ли сказать, что птица – это животное?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4 класс</a:t>
            </a:r>
            <a:r>
              <a:rPr lang="ru-RU" sz="2800" dirty="0" smtClean="0"/>
              <a:t> Сколько лучей у снежинок?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IV </a:t>
            </a:r>
            <a:r>
              <a:rPr lang="ru-RU" b="1" dirty="0" smtClean="0">
                <a:solidFill>
                  <a:srgbClr val="00B050"/>
                </a:solidFill>
              </a:rPr>
              <a:t>ГЕЙМ «КТО БОЛЬШЕ?» ЗАДАНИЯ ДЛЯ 4 КЛАССА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Вставьте пропущенные слова-названия детенышей данных животных.</a:t>
            </a:r>
          </a:p>
          <a:p>
            <a:r>
              <a:rPr lang="ru-RU" dirty="0" smtClean="0"/>
              <a:t>ЖИРАФ –  </a:t>
            </a:r>
          </a:p>
          <a:p>
            <a:r>
              <a:rPr lang="ru-RU" dirty="0" smtClean="0"/>
              <a:t>ЛЕВ –</a:t>
            </a:r>
          </a:p>
          <a:p>
            <a:r>
              <a:rPr lang="ru-RU" dirty="0" smtClean="0"/>
              <a:t>ЛЯГУШКА  –</a:t>
            </a:r>
          </a:p>
          <a:p>
            <a:r>
              <a:rPr lang="ru-RU" dirty="0" smtClean="0"/>
              <a:t>ОРЕЛ –</a:t>
            </a:r>
          </a:p>
          <a:p>
            <a:r>
              <a:rPr lang="ru-RU" dirty="0" smtClean="0"/>
              <a:t>БЕЛКА -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IV </a:t>
            </a:r>
            <a:r>
              <a:rPr lang="ru-RU" b="1" dirty="0" smtClean="0">
                <a:solidFill>
                  <a:srgbClr val="00B050"/>
                </a:solidFill>
              </a:rPr>
              <a:t>ГЕЙМ «КТО БОЛЬШЕ?» ЗАДАНИЯ ДЛЯ 3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Вставьте пропущенные слова-названия детенышей данных животных.</a:t>
            </a:r>
          </a:p>
          <a:p>
            <a:r>
              <a:rPr lang="ru-RU" dirty="0" smtClean="0"/>
              <a:t>ЯГУАР –</a:t>
            </a:r>
          </a:p>
          <a:p>
            <a:r>
              <a:rPr lang="ru-RU" dirty="0" smtClean="0"/>
              <a:t>ТИГР –</a:t>
            </a:r>
          </a:p>
          <a:p>
            <a:r>
              <a:rPr lang="ru-RU" dirty="0" smtClean="0"/>
              <a:t>СОВА –</a:t>
            </a:r>
          </a:p>
          <a:p>
            <a:r>
              <a:rPr lang="ru-RU" dirty="0" smtClean="0"/>
              <a:t>ИШАК –</a:t>
            </a:r>
          </a:p>
          <a:p>
            <a:r>
              <a:rPr lang="ru-RU" dirty="0" smtClean="0"/>
              <a:t>УТКОНОС -</a:t>
            </a:r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IV </a:t>
            </a:r>
            <a:r>
              <a:rPr lang="ru-RU" b="1" dirty="0" smtClean="0">
                <a:solidFill>
                  <a:srgbClr val="00B050"/>
                </a:solidFill>
              </a:rPr>
              <a:t>ГЕЙМ «КТО БОЛЬШЕ?» ЗАДАНИЯ ДЛЯ 2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Вставьте пропущенные слова-названия детенышей данных животных.</a:t>
            </a:r>
          </a:p>
          <a:p>
            <a:r>
              <a:rPr lang="ru-RU" dirty="0" smtClean="0"/>
              <a:t>СЛОН –</a:t>
            </a:r>
          </a:p>
          <a:p>
            <a:r>
              <a:rPr lang="ru-RU" dirty="0" smtClean="0"/>
              <a:t>ЗЕБРА –</a:t>
            </a:r>
          </a:p>
          <a:p>
            <a:r>
              <a:rPr lang="ru-RU" dirty="0" smtClean="0"/>
              <a:t>КОРШУН –</a:t>
            </a:r>
          </a:p>
          <a:p>
            <a:r>
              <a:rPr lang="ru-RU" dirty="0" smtClean="0"/>
              <a:t>ОВЦА –</a:t>
            </a:r>
          </a:p>
          <a:p>
            <a:r>
              <a:rPr lang="ru-RU" dirty="0" smtClean="0"/>
              <a:t>ЛОШАДЬ -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IV </a:t>
            </a:r>
            <a:r>
              <a:rPr lang="ru-RU" b="1" dirty="0" smtClean="0">
                <a:solidFill>
                  <a:srgbClr val="00B050"/>
                </a:solidFill>
              </a:rPr>
              <a:t>ГЕЙМ «КТО БОЛЬШЕ?» ЗАДАНИЯ ДЛЯ 1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Вставьте пропущенные слова-названия детенышей данных животных.</a:t>
            </a:r>
          </a:p>
          <a:p>
            <a:r>
              <a:rPr lang="ru-RU" dirty="0" smtClean="0"/>
              <a:t>СОБАКА –</a:t>
            </a:r>
          </a:p>
          <a:p>
            <a:r>
              <a:rPr lang="ru-RU" dirty="0" smtClean="0"/>
              <a:t>КОРОВА –</a:t>
            </a:r>
          </a:p>
          <a:p>
            <a:r>
              <a:rPr lang="ru-RU" dirty="0" smtClean="0"/>
              <a:t>КУРИЦА –</a:t>
            </a:r>
          </a:p>
          <a:p>
            <a:r>
              <a:rPr lang="ru-RU" dirty="0" smtClean="0"/>
              <a:t>ЛОСЬ –</a:t>
            </a:r>
          </a:p>
          <a:p>
            <a:r>
              <a:rPr lang="ru-RU" dirty="0" smtClean="0"/>
              <a:t>МЕДВЕДЬ -</a:t>
            </a:r>
            <a:endParaRPr lang="ru-RU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7467600" cy="15121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БЕРЕГИТЕ ЖИВОТНЫХ!!!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8064896" cy="7920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ru-RU" dirty="0" smtClean="0">
                <a:solidFill>
                  <a:srgbClr val="00B050"/>
                </a:solidFill>
              </a:rPr>
              <a:t> ГЕЙМ «</a:t>
            </a:r>
            <a:r>
              <a:rPr lang="ru-RU" dirty="0" err="1" smtClean="0">
                <a:solidFill>
                  <a:srgbClr val="00B050"/>
                </a:solidFill>
              </a:rPr>
              <a:t>Заморочки</a:t>
            </a:r>
            <a:r>
              <a:rPr lang="ru-RU" dirty="0" smtClean="0">
                <a:solidFill>
                  <a:srgbClr val="00B050"/>
                </a:solidFill>
              </a:rPr>
              <a:t> из бочки»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556792"/>
            <a:ext cx="6982544" cy="48181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detia-862.gi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80113" y="2208213"/>
            <a:ext cx="3024336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jivotniea-371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28803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CAXRSG8X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547664" y="1556792"/>
            <a:ext cx="3976836" cy="3240361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60851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200" b="0" dirty="0" smtClean="0">
                <a:solidFill>
                  <a:srgbClr val="00B050"/>
                </a:solidFill>
              </a:rPr>
              <a:t> Когда щука на берег выходит?</a:t>
            </a:r>
          </a:p>
          <a:p>
            <a:pPr algn="ctr"/>
            <a:r>
              <a:rPr lang="ru-RU" sz="3200" b="0" dirty="0" smtClean="0">
                <a:solidFill>
                  <a:srgbClr val="002060"/>
                </a:solidFill>
              </a:rPr>
              <a:t>Весной, по холодку. Как только прогреется вода в заливчиках, вдоль берегов речек и озёр ,вылезают на отмель огромные щуки метать икру.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28092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Задание для 4 класса</a:t>
            </a:r>
            <a:endParaRPr lang="ru-RU" sz="4400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shhuka-[1600x1200]-[20761126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07704" y="4509120"/>
            <a:ext cx="5904656" cy="2348880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208912" cy="86409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Задание для 3 класса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1" y="1484784"/>
            <a:ext cx="8011934" cy="489013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0" dirty="0" smtClean="0">
                <a:solidFill>
                  <a:srgbClr val="00B050"/>
                </a:solidFill>
              </a:rPr>
              <a:t>  Почему суслику зимой не спится?  </a:t>
            </a:r>
          </a:p>
          <a:p>
            <a:pPr algn="just"/>
            <a:r>
              <a:rPr lang="ru-RU" sz="2800" b="0" dirty="0" smtClean="0">
                <a:solidFill>
                  <a:srgbClr val="002060"/>
                </a:solidFill>
              </a:rPr>
              <a:t>             Боится замёрзнуть. Суслик просыпается зимой через каждые 10-12 дней. За несколько часов бодрствования его надпочечники успевают выделить порцию гормонов, нужных для обогревания суслика.</a:t>
            </a:r>
          </a:p>
        </p:txBody>
      </p:sp>
      <p:pic>
        <p:nvPicPr>
          <p:cNvPr id="4" name="Рисунок 3" descr="509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47664" y="4221088"/>
            <a:ext cx="6048672" cy="2376264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</a:rPr>
              <a:t>Задание для 2 класса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00B050"/>
                </a:solidFill>
              </a:rPr>
              <a:t> Зачем звери раны зализывают?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  Чтобы быстрее заживали и с гигиенической целью. Кроме ферментов, убивающих микробы, в слюне обнаружен особый белок, стимулирующий размножение клеток кожи и образование кровеносных капилляров.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endParaRPr lang="ru-RU" sz="32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63507798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28184" y="4797152"/>
            <a:ext cx="2381250" cy="1781175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848872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Задание для 1 класса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1412776"/>
            <a:ext cx="6606480" cy="49621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0" dirty="0" smtClean="0">
                <a:solidFill>
                  <a:srgbClr val="00B050"/>
                </a:solidFill>
              </a:rPr>
              <a:t>  Когда ёж не колется?</a:t>
            </a:r>
          </a:p>
          <a:p>
            <a:r>
              <a:rPr lang="ru-RU" sz="3200" b="0" dirty="0" smtClean="0"/>
              <a:t>   Когда только что родился.</a:t>
            </a:r>
            <a:endParaRPr lang="ru-RU" sz="3200" b="0" dirty="0" smtClean="0">
              <a:solidFill>
                <a:srgbClr val="00B050"/>
              </a:solidFill>
            </a:endParaRPr>
          </a:p>
        </p:txBody>
      </p:sp>
      <p:pic>
        <p:nvPicPr>
          <p:cNvPr id="4" name="Рисунок 3" descr="iCAK030I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2714624"/>
            <a:ext cx="8676456" cy="4143376"/>
          </a:xfrm>
          <a:prstGeom prst="rect">
            <a:avLst/>
          </a:prstGeom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II </a:t>
            </a:r>
            <a:r>
              <a:rPr lang="ru-RU" b="1" dirty="0" smtClean="0">
                <a:solidFill>
                  <a:srgbClr val="00B050"/>
                </a:solidFill>
              </a:rPr>
              <a:t>ГЕЙМ «Гонка за лидером»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Вопросы для 4 класса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Какая из наших птиц быстрее всех летает? </a:t>
            </a:r>
          </a:p>
          <a:p>
            <a:r>
              <a:rPr lang="ru-RU" sz="2800" dirty="0" smtClean="0"/>
              <a:t>2. Чем питаются божьи коровки?</a:t>
            </a:r>
          </a:p>
          <a:p>
            <a:r>
              <a:rPr lang="ru-RU" sz="2800" dirty="0" smtClean="0"/>
              <a:t>3. Какое дерево поглощает больше всего радиации и лучше других очищает воздух? </a:t>
            </a:r>
          </a:p>
          <a:p>
            <a:r>
              <a:rPr lang="ru-RU" sz="2800" dirty="0" smtClean="0"/>
              <a:t>4. Что случается с пчелой, когда она ужалит? </a:t>
            </a:r>
          </a:p>
          <a:p>
            <a:r>
              <a:rPr lang="ru-RU" sz="2800" dirty="0" smtClean="0"/>
              <a:t>5. Зачем кузнечику «сабля»? 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II </a:t>
            </a:r>
            <a:r>
              <a:rPr lang="ru-RU" b="1" dirty="0" smtClean="0">
                <a:solidFill>
                  <a:srgbClr val="00B050"/>
                </a:solidFill>
              </a:rPr>
              <a:t>ГЕЙМ «Гонка за лидером»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Вопросы для 3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003232" cy="47011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Какая птица выше всех летает? </a:t>
            </a:r>
          </a:p>
          <a:p>
            <a:r>
              <a:rPr lang="ru-RU" sz="2800" dirty="0" smtClean="0"/>
              <a:t>2. Перед какой погодой птицы перестают петь? </a:t>
            </a:r>
          </a:p>
          <a:p>
            <a:r>
              <a:rPr lang="ru-RU" sz="2800" dirty="0" smtClean="0"/>
              <a:t>3. Где у кузнечика ухо? </a:t>
            </a:r>
          </a:p>
          <a:p>
            <a:r>
              <a:rPr lang="ru-RU" sz="2800" dirty="0" smtClean="0"/>
              <a:t>4. Дедушка – любитель зайцев. </a:t>
            </a:r>
          </a:p>
          <a:p>
            <a:r>
              <a:rPr lang="ru-RU" sz="2800" dirty="0" smtClean="0"/>
              <a:t>5. Сколько материков на Земле? </a:t>
            </a:r>
            <a:endParaRPr lang="ru-RU" sz="28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II </a:t>
            </a:r>
            <a:r>
              <a:rPr lang="ru-RU" b="1" dirty="0" smtClean="0">
                <a:solidFill>
                  <a:srgbClr val="00B050"/>
                </a:solidFill>
              </a:rPr>
              <a:t>ГЕЙМ «Гонка за лидером»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Вопросы для 2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Лисий дом.</a:t>
            </a:r>
          </a:p>
          <a:p>
            <a:r>
              <a:rPr lang="ru-RU" sz="2800" dirty="0" smtClean="0"/>
              <a:t>2. Какой цветок лето начинает? </a:t>
            </a:r>
          </a:p>
          <a:p>
            <a:r>
              <a:rPr lang="ru-RU" sz="2800" dirty="0" smtClean="0"/>
              <a:t>3. Почему, испугавшись чего-нибудь, лошадь начинает фыркать? </a:t>
            </a:r>
          </a:p>
          <a:p>
            <a:r>
              <a:rPr lang="ru-RU" sz="2800" dirty="0" smtClean="0"/>
              <a:t>4. Какая страна запустила первый искусственный спутник Земли? </a:t>
            </a:r>
          </a:p>
          <a:p>
            <a:r>
              <a:rPr lang="ru-RU" sz="2800" dirty="0" smtClean="0"/>
              <a:t>5. Олений мох. </a:t>
            </a:r>
            <a:endParaRPr lang="ru-RU" sz="28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503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Викторина Я познаю мир природы</vt:lpstr>
      <vt:lpstr>I ГЕЙМ «Заморочки из бочки»</vt:lpstr>
      <vt:lpstr>Задание для 4 класса</vt:lpstr>
      <vt:lpstr>Задание для 3 класса</vt:lpstr>
      <vt:lpstr>Задание для 2 класса</vt:lpstr>
      <vt:lpstr>Задание для 1 класса</vt:lpstr>
      <vt:lpstr>II ГЕЙМ «Гонка за лидером» Вопросы для 4 класса</vt:lpstr>
      <vt:lpstr>II ГЕЙМ «Гонка за лидером» Вопросы для 3 класса</vt:lpstr>
      <vt:lpstr>II ГЕЙМ «Гонка за лидером» Вопросы для 2 класса</vt:lpstr>
      <vt:lpstr>II ГЕЙМ «Гонка за лидером» Вопросы для 1 класса</vt:lpstr>
      <vt:lpstr>III ГЕЙМ «КОНКУРС КАПИТАНОВ»   </vt:lpstr>
      <vt:lpstr>IV ГЕЙМ «КТО БОЛЬШЕ?» ЗАДАНИЯ ДЛЯ 4 КЛАССА</vt:lpstr>
      <vt:lpstr>IV ГЕЙМ «КТО БОЛЬШЕ?» ЗАДАНИЯ ДЛЯ 3 КЛАССА</vt:lpstr>
      <vt:lpstr>IV ГЕЙМ «КТО БОЛЬШЕ?» ЗАДАНИЯ ДЛЯ 2 КЛАССА</vt:lpstr>
      <vt:lpstr>IV ГЕЙМ «КТО БОЛЬШЕ?» ЗАДАНИЯ ДЛЯ 1 КЛАССА</vt:lpstr>
      <vt:lpstr>БЕРЕГИТЕ ЖИВОТНЫХ!!!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познаю мир природы</dc:title>
  <dc:creator>Алёна</dc:creator>
  <cp:lastModifiedBy>Алёна</cp:lastModifiedBy>
  <cp:revision>41</cp:revision>
  <dcterms:created xsi:type="dcterms:W3CDTF">2013-11-09T12:54:23Z</dcterms:created>
  <dcterms:modified xsi:type="dcterms:W3CDTF">2013-11-15T06:48:58Z</dcterms:modified>
</cp:coreProperties>
</file>