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7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D390-F8F6-4957-863E-7D337102E871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5B0D-24D0-4A69-8FBE-A314F3FDD5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5B0D-24D0-4A69-8FBE-A314F3FDD5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25B0D-24D0-4A69-8FBE-A314F3FDD5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9A3A7-4B0E-4AB3-822C-B06D89502C08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21A46-D4C0-4A67-BFC6-EDD70CD08F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История моей семьи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643314"/>
            <a:ext cx="6400800" cy="25717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Работу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ученица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класса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Ашапская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средняя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школа»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Комарова Мария Александровна</a:t>
            </a:r>
            <a:r>
              <a:rPr lang="ru-RU" sz="1800" dirty="0" smtClean="0"/>
              <a:t> </a:t>
            </a:r>
          </a:p>
          <a:p>
            <a:pPr algn="l"/>
            <a:r>
              <a:rPr lang="ru-RU" sz="1800" dirty="0" smtClean="0"/>
              <a:t>                                                     </a:t>
            </a:r>
            <a:r>
              <a:rPr lang="ru-RU" sz="1800" dirty="0" smtClean="0"/>
              <a:t>Руководитель </a:t>
            </a:r>
            <a:r>
              <a:rPr lang="ru-RU" sz="1800" dirty="0" err="1" smtClean="0"/>
              <a:t>Куляшова</a:t>
            </a:r>
            <a:r>
              <a:rPr lang="ru-RU" sz="1800" dirty="0" smtClean="0"/>
              <a:t> Т.К.</a:t>
            </a:r>
          </a:p>
          <a:p>
            <a:pPr algn="l"/>
            <a:r>
              <a:rPr lang="ru-RU" sz="1800" dirty="0" smtClean="0"/>
              <a:t>                                                     </a:t>
            </a:r>
            <a:r>
              <a:rPr lang="ru-RU" sz="1800" dirty="0" smtClean="0"/>
              <a:t>учитель </a:t>
            </a:r>
            <a:r>
              <a:rPr lang="ru-RU" sz="1800" dirty="0" smtClean="0"/>
              <a:t>начальных классов.</a:t>
            </a:r>
          </a:p>
          <a:p>
            <a:pPr algn="l"/>
            <a:r>
              <a:rPr lang="ru-RU" sz="1800" dirty="0" smtClean="0"/>
              <a:t>                                 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Бабушка и дедушка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 назад.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871" y="1935163"/>
            <a:ext cx="447225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255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Дочери бабушки Аллы и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дедушки Ильи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00354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Пономарёва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Ольга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Ильинична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Пономарёва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Татьяна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льинична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1785926"/>
            <a:ext cx="5500725" cy="370161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прабабушка и прадедушка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8130" y="1000108"/>
            <a:ext cx="3809621" cy="50720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214422"/>
            <a:ext cx="3186106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Золотарёва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Александра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Васильевна,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Золотарёв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Анатолий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Павлович.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прапрабабушка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3328982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Григорьева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Ольга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Фёдоровна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428736"/>
            <a:ext cx="3948807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Прабабушка и прадедушка Киселёвы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Александра Александровна и Михаил Ильич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внуками.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Генеалогическое древо нашей семьи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I2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832" y="1935163"/>
            <a:ext cx="652033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Цель исследовательской работы: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изучение истории моей семьи.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Задачи работы: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Найти и изучить фотографии моих родственников.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Опросить и записать воспоминания родных и близких о своих предках.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Составить генеалогическое древо моей семьи.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поколения семьи Комаровых – Пономарёвых.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семьи Комаровых – Пономарёвых.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Комарова Мария Александровна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5309" y="1920875"/>
            <a:ext cx="2844381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брат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3114668" cy="4411675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Комаров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1714488"/>
            <a:ext cx="5072098" cy="364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мама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Комарова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Ильинична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857232"/>
            <a:ext cx="3489743" cy="5268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папа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5572164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1600200"/>
            <a:ext cx="282891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Комаров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Александр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Владимирович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Мои бабушка и дедушка: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Пономарёва Алла Анатольевна и Пономарёв Илья Михайлович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5409" y="1920875"/>
            <a:ext cx="2902181" cy="4433888"/>
          </a:xfrm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3480" y="1920875"/>
            <a:ext cx="2928039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168</Words>
  <Application>Microsoft Office PowerPoint</Application>
  <PresentationFormat>Экран (4:3)</PresentationFormat>
  <Paragraphs>71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История моей семьи</vt:lpstr>
      <vt:lpstr>Цель исследовательской работы:</vt:lpstr>
      <vt:lpstr>Задачи работы:</vt:lpstr>
      <vt:lpstr>Слайд 4</vt:lpstr>
      <vt:lpstr>Моя семья</vt:lpstr>
      <vt:lpstr>Мой брат</vt:lpstr>
      <vt:lpstr>Моя мама</vt:lpstr>
      <vt:lpstr>Мой папа</vt:lpstr>
      <vt:lpstr>Мои бабушка и дедушка:  Пономарёва Алла Анатольевна и Пономарёв Илья Михайлович</vt:lpstr>
      <vt:lpstr>Бабушка и дедушка      32 года назад.</vt:lpstr>
      <vt:lpstr>Дочери бабушки Аллы и  дедушки Ильи</vt:lpstr>
      <vt:lpstr>Мои прабабушка и прадедушка</vt:lpstr>
      <vt:lpstr>Моя прапрабабушка</vt:lpstr>
      <vt:lpstr>Прабабушка и прадедушка Киселёвы Александра Александровна и Михаил Ильич  с внуками.</vt:lpstr>
      <vt:lpstr>Генеалогическое древо нашей семьи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семьи</dc:title>
  <dc:creator>Smart Project</dc:creator>
  <cp:lastModifiedBy>Smart Project</cp:lastModifiedBy>
  <cp:revision>14</cp:revision>
  <dcterms:created xsi:type="dcterms:W3CDTF">2012-01-22T13:03:06Z</dcterms:created>
  <dcterms:modified xsi:type="dcterms:W3CDTF">2012-01-22T15:21:47Z</dcterms:modified>
</cp:coreProperties>
</file>