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96" r:id="rId2"/>
    <p:sldId id="256" r:id="rId3"/>
    <p:sldId id="257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575" autoAdjust="0"/>
  </p:normalViewPr>
  <p:slideViewPr>
    <p:cSldViewPr>
      <p:cViewPr>
        <p:scale>
          <a:sx n="68" d="100"/>
          <a:sy n="68" d="100"/>
        </p:scale>
        <p:origin x="-2238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B4821D-4228-4B67-827F-1FAA9E964CF2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4017B-9204-4671-850A-64E4903315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83264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Добрый день!</a:t>
            </a:r>
            <a:endParaRPr lang="ru-RU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48840"/>
            <a:ext cx="7704856" cy="4376504"/>
          </a:xfrm>
          <a:solidFill>
            <a:schemeClr val="bg1"/>
          </a:solidFill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  желтыми листочками</a:t>
            </a:r>
          </a:p>
          <a:p>
            <a:pPr>
              <a:buNone/>
            </a:pPr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Ветерок  играет.</a:t>
            </a:r>
          </a:p>
          <a:p>
            <a:pPr>
              <a:buNone/>
            </a:pPr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Осенью  природа</a:t>
            </a:r>
          </a:p>
          <a:p>
            <a:pPr>
              <a:buNone/>
            </a:pPr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  дождик  засыпает.</a:t>
            </a:r>
          </a:p>
          <a:p>
            <a:pPr>
              <a:buNone/>
            </a:pPr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Разноцветный  листопад  </a:t>
            </a:r>
          </a:p>
          <a:p>
            <a:pPr>
              <a:buNone/>
            </a:pPr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Осени  всегда  я  рад. </a:t>
            </a:r>
            <a:endParaRPr lang="ru-RU" sz="36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5076056" cy="324036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Мир растений</a:t>
            </a: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M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20072" y="1052736"/>
            <a:ext cx="3214951" cy="4541118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Рисунок 3" descr="IMG_0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4445227" cy="22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sz="6600" b="1" dirty="0" smtClean="0"/>
              <a:t>Живая природа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636912"/>
            <a:ext cx="1800200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Царства</a:t>
            </a:r>
            <a:endParaRPr lang="ru-RU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2555776" y="2996952"/>
            <a:ext cx="9361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339752" y="3861048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36" idx="2"/>
          </p:cNvCxnSpPr>
          <p:nvPr/>
        </p:nvCxnSpPr>
        <p:spPr>
          <a:xfrm>
            <a:off x="5220072" y="3068960"/>
            <a:ext cx="108012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148064" y="3789040"/>
            <a:ext cx="115212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55576" y="2708920"/>
            <a:ext cx="18505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животные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755576" y="4509120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бактерии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6300192" y="2636912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6300192" y="4293096"/>
            <a:ext cx="16561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15816" y="4725144"/>
            <a:ext cx="2808312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Растения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44" name="Прямая со стрелкой 43"/>
          <p:cNvCxnSpPr>
            <a:stCxn id="7" idx="2"/>
          </p:cNvCxnSpPr>
          <p:nvPr/>
        </p:nvCxnSpPr>
        <p:spPr>
          <a:xfrm rot="5400000">
            <a:off x="4111098" y="4084222"/>
            <a:ext cx="59776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477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	</a:t>
            </a:r>
            <a:r>
              <a:rPr lang="ru-RU" sz="3200" b="1" dirty="0" smtClean="0"/>
              <a:t>Царство растений насчитывает </a:t>
            </a:r>
            <a:r>
              <a:rPr lang="en-US" sz="3200" b="1" dirty="0" smtClean="0"/>
              <a:t>	</a:t>
            </a:r>
            <a:r>
              <a:rPr lang="ru-RU" sz="3200" b="1" dirty="0" smtClean="0"/>
              <a:t>около 350000 видов, от маленьких </a:t>
            </a:r>
            <a:r>
              <a:rPr lang="en-US" sz="3200" b="1" dirty="0" smtClean="0"/>
              <a:t>	</a:t>
            </a:r>
            <a:r>
              <a:rPr lang="ru-RU" sz="3200" b="1" dirty="0" smtClean="0"/>
              <a:t>водорослей до огромных деревьев.</a:t>
            </a:r>
          </a:p>
        </p:txBody>
      </p:sp>
      <p:pic>
        <p:nvPicPr>
          <p:cNvPr id="4" name="Содержимое 3" descr="1298474813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362200"/>
            <a:ext cx="4572000" cy="3429000"/>
          </a:xfrm>
        </p:spPr>
      </p:pic>
      <p:pic>
        <p:nvPicPr>
          <p:cNvPr id="5" name="Рисунок 4" descr="tulip tre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84784"/>
            <a:ext cx="3249613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33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Добрый день!</vt:lpstr>
      <vt:lpstr>Мир растений</vt:lpstr>
      <vt:lpstr>      Живая природа</vt:lpstr>
      <vt:lpstr> Царство растений насчитывает  около 350000 видов, от маленьких  водорослей до огромных деревьев.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растений</dc:title>
  <dc:creator>Razia</dc:creator>
  <cp:lastModifiedBy>Razia</cp:lastModifiedBy>
  <cp:revision>33</cp:revision>
  <dcterms:created xsi:type="dcterms:W3CDTF">2011-10-21T16:42:47Z</dcterms:created>
  <dcterms:modified xsi:type="dcterms:W3CDTF">2013-11-10T13:34:26Z</dcterms:modified>
</cp:coreProperties>
</file>