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5D90-D619-43FB-BFA6-92D5A8125F23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572560" cy="302897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Экология и культура – будущее </a:t>
            </a:r>
            <a:r>
              <a:rPr lang="ru-RU" sz="5400" dirty="0" smtClean="0"/>
              <a:t>России.</a:t>
            </a:r>
            <a:br>
              <a:rPr lang="ru-RU" sz="5400" dirty="0" smtClean="0"/>
            </a:br>
            <a:r>
              <a:rPr lang="ru-RU" sz="5400" dirty="0" smtClean="0"/>
              <a:t>Открытый урок в 4 классе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929198"/>
            <a:ext cx="4186222" cy="168116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 учитель начальных классов Сёмина С.М.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Знаете ли вы…?</a:t>
            </a:r>
            <a:endParaRPr lang="ru-RU" sz="8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Подсчитано, что за день на Земле исчезают 100 видов растений и животных. </a:t>
            </a:r>
          </a:p>
          <a:p>
            <a:r>
              <a:rPr lang="ru-RU" sz="3600" dirty="0" smtClean="0"/>
              <a:t>Сокращается площадь леса на 15 </a:t>
            </a:r>
            <a:r>
              <a:rPr lang="ru-RU" sz="3600" dirty="0" err="1" smtClean="0"/>
              <a:t>млн</a:t>
            </a:r>
            <a:r>
              <a:rPr lang="ru-RU" sz="3600" dirty="0" smtClean="0"/>
              <a:t> га.</a:t>
            </a:r>
          </a:p>
          <a:p>
            <a:r>
              <a:rPr lang="ru-RU" sz="3600" dirty="0" smtClean="0"/>
              <a:t>60% болезней людей связаны с плохой экологией.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Составление рассказа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Составить рассказ о мире с точки зрения эколога, используя слова: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</a:t>
            </a:r>
            <a:r>
              <a:rPr lang="ru-RU" sz="3600" i="1" dirty="0" smtClean="0"/>
              <a:t>Природа, человек, живые организмы, окружающая среда, экологические связи, цепи питания, охрана природы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1000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5715008" y="285728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ека Олень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215371" cy="6072230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286809" cy="6000792"/>
          </a:xfrm>
          <a:prstGeom prst="rect">
            <a:avLst/>
          </a:prstGeom>
        </p:spPr>
      </p:pic>
      <p:pic>
        <p:nvPicPr>
          <p:cNvPr id="6" name="Содержимое 5" descr="161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500042"/>
            <a:ext cx="8191557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Международные </a:t>
            </a:r>
            <a:r>
              <a:rPr lang="ru-RU" sz="5300" dirty="0" smtClean="0"/>
              <a:t>организации </a:t>
            </a:r>
            <a:br>
              <a:rPr lang="ru-RU" sz="5300" dirty="0" smtClean="0"/>
            </a:br>
            <a:r>
              <a:rPr lang="ru-RU" sz="5300" dirty="0" smtClean="0"/>
              <a:t>Гринпис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  </a:t>
            </a: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8" name="Рисунок 7" descr="greenpe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4568482" cy="3143272"/>
          </a:xfrm>
          <a:prstGeom prst="rect">
            <a:avLst/>
          </a:prstGeom>
        </p:spPr>
      </p:pic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00306"/>
            <a:ext cx="402114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Всемирный фонд дикой природы</a:t>
            </a:r>
            <a:endParaRPr lang="ru-RU" dirty="0"/>
          </a:p>
        </p:txBody>
      </p:sp>
      <p:pic>
        <p:nvPicPr>
          <p:cNvPr id="9" name="Рисунок 8" descr="ww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4311322" cy="4286256"/>
          </a:xfrm>
          <a:prstGeom prst="rect">
            <a:avLst/>
          </a:prstGeom>
        </p:spPr>
      </p:pic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1428735"/>
            <a:ext cx="4274044" cy="428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Всемирное наследие</a:t>
            </a:r>
            <a:endParaRPr lang="ru-RU" dirty="0"/>
          </a:p>
        </p:txBody>
      </p:sp>
      <p:pic>
        <p:nvPicPr>
          <p:cNvPr id="5" name="Содержимое 4" descr="Welterb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21484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36"/>
            <a:ext cx="441362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 Замечательный французский писатель </a:t>
            </a:r>
            <a:r>
              <a:rPr lang="ru-RU" sz="3600" dirty="0" err="1" smtClean="0"/>
              <a:t>Антуан</a:t>
            </a:r>
            <a:r>
              <a:rPr lang="ru-RU" sz="3600" dirty="0" smtClean="0"/>
              <a:t> де Сент-Экзюпери как-то заметил: </a:t>
            </a:r>
            <a:r>
              <a:rPr lang="ru-RU" sz="3600" i="1" dirty="0" smtClean="0"/>
              <a:t>«Все мы пассажиры одного корабля по имени Земля и пересесть из него просто некуда».</a:t>
            </a:r>
            <a:endParaRPr lang="ru-RU" sz="3600" i="1" dirty="0"/>
          </a:p>
        </p:txBody>
      </p:sp>
      <p:pic>
        <p:nvPicPr>
          <p:cNvPr id="5" name="Рисунок 4" descr="10709210-n------n------n----n-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571743"/>
            <a:ext cx="4214842" cy="408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Экология и культура – будущее России. Открытый урок в 4 классе</vt:lpstr>
      <vt:lpstr>Знаете ли вы…?</vt:lpstr>
      <vt:lpstr>Составление рассказа</vt:lpstr>
      <vt:lpstr>Слайд 4</vt:lpstr>
      <vt:lpstr>Слайд 5</vt:lpstr>
      <vt:lpstr>Международные организации  Гринпис </vt:lpstr>
      <vt:lpstr>Всемирный фонд дикой природы</vt:lpstr>
      <vt:lpstr>Всемирное наследие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экологии</dc:title>
  <dc:creator>Колян</dc:creator>
  <cp:lastModifiedBy>Илья</cp:lastModifiedBy>
  <cp:revision>26</cp:revision>
  <dcterms:created xsi:type="dcterms:W3CDTF">2012-05-16T09:29:47Z</dcterms:created>
  <dcterms:modified xsi:type="dcterms:W3CDTF">2013-10-30T19:52:20Z</dcterms:modified>
</cp:coreProperties>
</file>