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7" r:id="rId7"/>
    <p:sldId id="265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D0-5BCF-4250-885C-2F5A9EEFD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79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71" y="116632"/>
            <a:ext cx="3174603" cy="2374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4286256"/>
            <a:ext cx="2975537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946" y="-243408"/>
            <a:ext cx="4609524" cy="3428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94" y="4462926"/>
            <a:ext cx="2947679" cy="220486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55576" y="2501254"/>
            <a:ext cx="7856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Здравствуй, русская молодка,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Раскрасави</a:t>
            </a:r>
            <a:r>
              <a:rPr lang="ru-RU" sz="3600" dirty="0" smtClean="0">
                <a:solidFill>
                  <a:srgbClr val="0070C0"/>
                </a:solidFill>
              </a:rPr>
              <a:t>ца-душа.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Белоснежная </a:t>
            </a:r>
            <a:r>
              <a:rPr lang="ru-RU" sz="3600" dirty="0" smtClean="0">
                <a:solidFill>
                  <a:srgbClr val="0070C0"/>
                </a:solidFill>
              </a:rPr>
              <a:t>лебёдка,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Здравствуй, матушка-зима!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latin typeface="Zanesennyj" pitchFamily="82" charset="0"/>
              </a:rPr>
              <a:t>ДЕКАБРЬ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714488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dirty="0" smtClean="0"/>
              <a:t>Декабрь год кончает,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dirty="0" smtClean="0"/>
              <a:t>                                 зиму начинает.</a:t>
            </a:r>
          </a:p>
        </p:txBody>
      </p:sp>
      <p:pic>
        <p:nvPicPr>
          <p:cNvPr id="41988" name="Picture 4" descr="12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2475966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72198" y="3214686"/>
            <a:ext cx="23043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Zanesennyj" pitchFamily="82" charset="0"/>
              </a:rPr>
              <a:t>Январь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500570"/>
            <a:ext cx="6786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i="1" dirty="0" smtClean="0"/>
              <a:t>Январь – году начало, </a:t>
            </a:r>
          </a:p>
          <a:p>
            <a:pPr>
              <a:defRPr/>
            </a:pPr>
            <a:r>
              <a:rPr lang="ru-RU" sz="3200" i="1" dirty="0" smtClean="0"/>
              <a:t>                                 зиме середина.</a:t>
            </a:r>
          </a:p>
        </p:txBody>
      </p:sp>
      <p:pic>
        <p:nvPicPr>
          <p:cNvPr id="7" name="Picture 4" descr="4321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572008"/>
            <a:ext cx="2705538" cy="185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800" smtClean="0">
                <a:latin typeface="Zanesennyj" pitchFamily="82" charset="0"/>
              </a:rPr>
              <a:t>Февраль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/>
              <a:t>Вьюги да метели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/>
              <a:t>                          под февраль прилетели.</a:t>
            </a:r>
          </a:p>
        </p:txBody>
      </p:sp>
      <p:pic>
        <p:nvPicPr>
          <p:cNvPr id="44036" name="Picture 4" descr="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537075" cy="340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smtClean="0">
                <a:latin typeface="Zanesennyj" pitchFamily="82" charset="0"/>
              </a:rPr>
              <a:t>Зимние Забавы</a:t>
            </a:r>
          </a:p>
        </p:txBody>
      </p:sp>
      <p:pic>
        <p:nvPicPr>
          <p:cNvPr id="46084" name="Picture 4" descr="Катание на санках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716088" cy="324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Лепка снегови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1346200" cy="324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Лыжник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2017712" cy="166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Фигуристы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3068960"/>
            <a:ext cx="2592388" cy="316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Хокей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592387" cy="316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latin typeface="Zanesennyj" pitchFamily="82" charset="0"/>
              </a:rPr>
              <a:t>Будь осторожен зимой!</a:t>
            </a:r>
          </a:p>
        </p:txBody>
      </p:sp>
      <p:pic>
        <p:nvPicPr>
          <p:cNvPr id="47108" name="Picture 4" descr="Забавы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69" y="1584325"/>
            <a:ext cx="3752850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Забавы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557338"/>
            <a:ext cx="3779837" cy="247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66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188" y="4117607"/>
            <a:ext cx="3168650" cy="255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Zanesennyj" pitchFamily="82" charset="0"/>
              </a:rPr>
              <a:t>Зимние природные явления</a:t>
            </a:r>
          </a:p>
        </p:txBody>
      </p:sp>
      <p:pic>
        <p:nvPicPr>
          <p:cNvPr id="49157" name="Picture 5" descr="1175876598_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196975"/>
            <a:ext cx="2663825" cy="199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42988" y="32131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СНЕГОПАД</a:t>
            </a:r>
          </a:p>
        </p:txBody>
      </p:sp>
      <p:pic>
        <p:nvPicPr>
          <p:cNvPr id="49159" name="Picture 7" descr="343917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88" y="1196975"/>
            <a:ext cx="2232025" cy="203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924300" y="321310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МЕТЕЛЬ</a:t>
            </a:r>
          </a:p>
        </p:txBody>
      </p:sp>
      <p:pic>
        <p:nvPicPr>
          <p:cNvPr id="49161" name="Picture 9" descr="newb_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196975"/>
            <a:ext cx="2665413" cy="199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480175" y="3141663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ИЗМОРОЗЬ</a:t>
            </a:r>
          </a:p>
        </p:txBody>
      </p:sp>
      <p:pic>
        <p:nvPicPr>
          <p:cNvPr id="49163" name="Picture 11" descr="Ic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1943100" cy="259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5875" y="62372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ГОЛОЛЁД</a:t>
            </a:r>
          </a:p>
        </p:txBody>
      </p:sp>
      <p:pic>
        <p:nvPicPr>
          <p:cNvPr id="49165" name="Picture 13" descr="Foto1043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1933575" cy="2574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003800" y="6165850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ОТТЕПЕЛЬ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8" grpId="0"/>
      <p:bldP spid="49160" grpId="0"/>
      <p:bldP spid="49162" grpId="0"/>
      <p:bldP spid="49164" grpId="0"/>
      <p:bldP spid="491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000" smtClean="0">
                <a:latin typeface="Zanesennyj" pitchFamily="82" charset="0"/>
              </a:rPr>
              <a:t>Лёд - это...</a:t>
            </a:r>
          </a:p>
        </p:txBody>
      </p:sp>
      <p:pic>
        <p:nvPicPr>
          <p:cNvPr id="45060" name="Picture 4" descr="Опыт со льдо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371975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Опыт со льдо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488" y="3989388"/>
            <a:ext cx="4302125" cy="265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VoVaN\Desktop\Презентации\images_7_2_ice_cube_1254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304256" cy="1725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VoVaN\Desktop\Презентации\3900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5" y="4863160"/>
            <a:ext cx="2343150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052513"/>
            <a:ext cx="8821768" cy="14843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Здравствуй, дядя Фёдор!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В деревню Простоквашино пришла зима! Солнце поднимается высоко над горизонтом и хорошо греет землю. каждый день идут проливные дожди, поэтому снега выпало много и он искрится на солнце всеми цветами радуги. Деревья радуют глаза своей листвой.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Мы с Шариком часто бегаем купаться на речку. Хороши зимние забавы! Мы ходим на лыжах,  катаемся на коньках, санках с горки, велосипеде, играем в снежки, строим снежные крепости, гоняем шайбу клюшками. Приезжай скорее, будем играть и встречать вместе Новый год!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Кот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286124"/>
            <a:ext cx="4953000" cy="341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228" y="472"/>
            <a:ext cx="8856538" cy="14843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latin typeface="Zanesennyj" pitchFamily="82" charset="0"/>
              </a:rPr>
              <a:t>Использованные информационные ресурсы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http://blogs.mail.ru/mail/lidiyapetrova1947/156DC56AB18521AE.html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http://images.yandex.ru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http://www.liveinternet.ru/users/4078450/post195218400/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http://photoclub.by/work.php?id_photo=235562&amp;prev=1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http://www.krasnoyeznamya.ru/pic.php?vrub=rm&amp;pid=12&amp;zag=1&amp;picid=924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Вивальди «Зима»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О. Н. Федотова,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Трафимова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Трафимов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«Окружающий мир». Учебник. 1 класс.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77072"/>
            <a:ext cx="335172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961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116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ДЕКАБРЬ</vt:lpstr>
      <vt:lpstr>Февраль</vt:lpstr>
      <vt:lpstr>Зимние Забавы</vt:lpstr>
      <vt:lpstr>Будь осторожен зимой!</vt:lpstr>
      <vt:lpstr>Зимние природные явления</vt:lpstr>
      <vt:lpstr>Лёд - это...</vt:lpstr>
      <vt:lpstr>Здравствуй, дядя Фёдор!            В деревню Простоквашино пришла зима! Солнце поднимается высоко над горизонтом и хорошо греет землю. каждый день идут проливные дожди, поэтому снега выпало много и он искрится на солнце всеми цветами радуги. Деревья радуют глаза своей листвой.            Мы с Шариком часто бегаем купаться на речку. Хороши зимние забавы! Мы ходим на лыжах,  катаемся на коньках, санках с горки, велосипеде, играем в снежки, строим снежные крепости, гоняем шайбу клюшками. Приезжай скорее, будем играть и встречать вместе Новый год!                                                        Кот Матроскин.</vt:lpstr>
      <vt:lpstr>Использованные 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Варяг</cp:lastModifiedBy>
  <cp:revision>9</cp:revision>
  <dcterms:modified xsi:type="dcterms:W3CDTF">2013-11-10T17:39:04Z</dcterms:modified>
</cp:coreProperties>
</file>