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84139C-B239-42FD-A249-4217F1A3C1F1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25ECD7-9886-4687-B2C3-EC92D1458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6480048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Закрепление темы «Дроби. Нахождение части числа и нахождение числа по его части»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Фрагмент урока математики</a:t>
            </a:r>
          </a:p>
          <a:p>
            <a:pPr algn="ctr"/>
            <a:r>
              <a:rPr lang="ru-RU" sz="3200" dirty="0" smtClean="0"/>
              <a:t>4 класс</a:t>
            </a:r>
          </a:p>
          <a:p>
            <a:pPr algn="ctr"/>
            <a:endParaRPr lang="ru-RU" sz="3200" dirty="0"/>
          </a:p>
        </p:txBody>
      </p:sp>
      <p:pic>
        <p:nvPicPr>
          <p:cNvPr id="20482" name="Picture 2" descr="Когда образуются доли - Фото 8558/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429132"/>
            <a:ext cx="3286116" cy="2428868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715016"/>
            <a:ext cx="5286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Кызъюрова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758138" cy="457203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Выбери ответ:</a:t>
            </a:r>
          </a:p>
          <a:p>
            <a:pPr>
              <a:buNone/>
            </a:pPr>
            <a:r>
              <a:rPr lang="ru-RU" dirty="0" smtClean="0"/>
              <a:t>а) 20 : 4 ∙ 5</a:t>
            </a:r>
          </a:p>
          <a:p>
            <a:pPr>
              <a:buNone/>
            </a:pPr>
            <a:r>
              <a:rPr lang="ru-RU" dirty="0" smtClean="0"/>
              <a:t>б) 20 : 5 ∙ 4</a:t>
            </a:r>
            <a:endParaRPr lang="ru-RU" dirty="0"/>
          </a:p>
        </p:txBody>
      </p:sp>
      <p:pic>
        <p:nvPicPr>
          <p:cNvPr id="7170" name="Picture 2" descr="ГК &quot;САМСОН&quot; - &quot;Зеленые&quot; тетра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14686"/>
            <a:ext cx="5238750" cy="28860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141763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Решите задачи.</a:t>
            </a:r>
            <a:br>
              <a:rPr lang="ru-RU" sz="2800" dirty="0" smtClean="0"/>
            </a:br>
            <a:r>
              <a:rPr lang="ru-RU" sz="2800" dirty="0" smtClean="0"/>
              <a:t>1. Вам с мамой нужно купить 20 тетрадей. На полке лежит только четыре пятых этого количества. Сколько тетрадей лежит на полке?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686700" cy="1417638"/>
          </a:xfrm>
        </p:spPr>
        <p:txBody>
          <a:bodyPr>
            <a:normAutofit/>
          </a:bodyPr>
          <a:lstStyle/>
          <a:p>
            <a:r>
              <a:rPr lang="ru-RU" sz="2500" dirty="0" smtClean="0"/>
              <a:t>2. Ученик четвертую часть суток проводит в школе. Сколько это часов?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758138" cy="44291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Выбери ответ:</a:t>
            </a:r>
          </a:p>
          <a:p>
            <a:pPr>
              <a:buNone/>
            </a:pPr>
            <a:r>
              <a:rPr lang="ru-RU" dirty="0" smtClean="0"/>
              <a:t>а) 96 ч</a:t>
            </a:r>
          </a:p>
          <a:p>
            <a:pPr>
              <a:buNone/>
            </a:pPr>
            <a:r>
              <a:rPr lang="ru-RU" dirty="0" smtClean="0"/>
              <a:t>б) 6 ч</a:t>
            </a:r>
          </a:p>
          <a:p>
            <a:pPr>
              <a:buNone/>
            </a:pPr>
            <a:r>
              <a:rPr lang="ru-RU" dirty="0" smtClean="0"/>
              <a:t>в) 5 ч</a:t>
            </a:r>
            <a:endParaRPr lang="ru-RU" dirty="0"/>
          </a:p>
        </p:txBody>
      </p:sp>
      <p:pic>
        <p:nvPicPr>
          <p:cNvPr id="6146" name="Picture 2" descr="Как украсить тетрадь по музыке - мы знаем к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5643570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r>
              <a:rPr lang="ru-RU" sz="2500" dirty="0" smtClean="0"/>
              <a:t>3. Сколько времени уходит у школьника на укладывание ранца, если четвертая часть этого времени (24 мин) была потрачена на поиски своего дневника?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Выбери ответ:</a:t>
            </a:r>
          </a:p>
          <a:p>
            <a:pPr>
              <a:buNone/>
            </a:pPr>
            <a:r>
              <a:rPr lang="ru-RU" dirty="0" smtClean="0"/>
              <a:t>а) 96 мин</a:t>
            </a:r>
          </a:p>
          <a:p>
            <a:pPr>
              <a:buNone/>
            </a:pPr>
            <a:r>
              <a:rPr lang="ru-RU" dirty="0" smtClean="0"/>
              <a:t>б) 6 мин</a:t>
            </a:r>
          </a:p>
          <a:p>
            <a:pPr>
              <a:buNone/>
            </a:pPr>
            <a:r>
              <a:rPr lang="ru-RU" dirty="0" smtClean="0"/>
              <a:t>в) 5 мин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Школьные портфели, ранцы, рюкзаки в векторе &quot; Шаблоны photos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6"/>
            <a:ext cx="2643206" cy="2571768"/>
          </a:xfrm>
          <a:prstGeom prst="rect">
            <a:avLst/>
          </a:prstGeom>
          <a:noFill/>
        </p:spPr>
      </p:pic>
      <p:pic>
        <p:nvPicPr>
          <p:cNvPr id="5124" name="Picture 4" descr="Новости сайта Мамам - Онлайн-дневники школьников: самый приб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929066"/>
            <a:ext cx="2500290" cy="2571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r>
              <a:rPr lang="ru-RU" sz="2500" dirty="0" smtClean="0"/>
              <a:t>4. До обеда в школе осталось ¾ часа причем 2/5 этого времени можно поиграть в прятки, а 1/5 – в догонялки. Сколько времени можно играть в прятки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467600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Выбери ответ:</a:t>
            </a:r>
          </a:p>
          <a:p>
            <a:pPr>
              <a:buNone/>
            </a:pPr>
            <a:r>
              <a:rPr lang="ru-RU" dirty="0" smtClean="0"/>
              <a:t>а) 18 мин</a:t>
            </a:r>
          </a:p>
          <a:p>
            <a:pPr>
              <a:buNone/>
            </a:pPr>
            <a:r>
              <a:rPr lang="ru-RU" dirty="0" smtClean="0"/>
              <a:t>б) 27 мин</a:t>
            </a:r>
          </a:p>
          <a:p>
            <a:pPr>
              <a:buNone/>
            </a:pPr>
            <a:r>
              <a:rPr lang="ru-RU" dirty="0" smtClean="0"/>
              <a:t>в) 60 мин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ИГРАЕМ НА ПЕРЕМЕНКЕ. Рекомендуем прочитать педагогам. В помо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714620"/>
            <a:ext cx="370999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00B0F0"/>
                </a:solidFill>
              </a:rPr>
              <a:t>После учебы идем в свой</a:t>
            </a:r>
            <a:br>
              <a:rPr lang="ru-RU" sz="2500" dirty="0" smtClean="0">
                <a:solidFill>
                  <a:srgbClr val="00B0F0"/>
                </a:solidFill>
              </a:rPr>
            </a:br>
            <a:r>
              <a:rPr lang="ru-RU" sz="2500" dirty="0" smtClean="0">
                <a:solidFill>
                  <a:srgbClr val="00B0F0"/>
                </a:solidFill>
              </a:rPr>
              <a:t>любимый детский сад </a:t>
            </a:r>
            <a:br>
              <a:rPr lang="ru-RU" sz="2500" dirty="0" smtClean="0">
                <a:solidFill>
                  <a:srgbClr val="00B0F0"/>
                </a:solidFill>
              </a:rPr>
            </a:br>
            <a:r>
              <a:rPr lang="ru-RU" sz="2500" dirty="0" smtClean="0">
                <a:solidFill>
                  <a:srgbClr val="00B0F0"/>
                </a:solidFill>
              </a:rPr>
              <a:t>поиграть с малышами.</a:t>
            </a:r>
            <a:endParaRPr lang="ru-RU" sz="25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7467600" cy="4572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/>
              <a:t>Решите задачи.</a:t>
            </a:r>
          </a:p>
          <a:p>
            <a:pPr marL="493776" indent="-457200">
              <a:buAutoNum type="arabicPeriod"/>
            </a:pPr>
            <a:r>
              <a:rPr lang="ru-RU" sz="2500" dirty="0" smtClean="0"/>
              <a:t>С малышами надо поиграть 5/6 часа. Сколько это минут?</a:t>
            </a:r>
          </a:p>
          <a:p>
            <a:pPr marL="493776" indent="-457200">
              <a:buNone/>
            </a:pPr>
            <a:r>
              <a:rPr lang="ru-RU" sz="2500" dirty="0" smtClean="0"/>
              <a:t>а) Выбери ответ:</a:t>
            </a:r>
          </a:p>
          <a:p>
            <a:pPr marL="493776" indent="-457200">
              <a:buNone/>
            </a:pPr>
            <a:r>
              <a:rPr lang="ru-RU" sz="2500" dirty="0" smtClean="0"/>
              <a:t>72 мин		б) 59 мин		в) 50 мин</a:t>
            </a:r>
          </a:p>
          <a:p>
            <a:pPr marL="493776" indent="-457200">
              <a:buNone/>
            </a:pPr>
            <a:endParaRPr lang="ru-RU" sz="2500" dirty="0" smtClean="0"/>
          </a:p>
          <a:p>
            <a:pPr marL="493776" indent="-457200"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2. </a:t>
            </a:r>
            <a:r>
              <a:rPr lang="ru-RU" sz="2500" dirty="0" smtClean="0"/>
              <a:t>Шесть девочек хотят поиграть с куклой. Это 2/3 всех желающих поиграть. Сколько детей хотят играть?</a:t>
            </a:r>
          </a:p>
          <a:p>
            <a:pPr marL="493776" indent="-457200">
              <a:buNone/>
            </a:pPr>
            <a:r>
              <a:rPr lang="ru-RU" sz="2500" dirty="0" smtClean="0"/>
              <a:t>Выбери ответ:</a:t>
            </a:r>
          </a:p>
          <a:p>
            <a:pPr marL="493776" indent="-457200">
              <a:buNone/>
            </a:pPr>
            <a:r>
              <a:rPr lang="ru-RU" sz="2500" dirty="0" smtClean="0"/>
              <a:t>а) 4			б) 9			в) 5</a:t>
            </a:r>
          </a:p>
          <a:p>
            <a:pPr marL="493776" indent="-457200">
              <a:buNone/>
            </a:pPr>
            <a:endParaRPr lang="ru-RU" sz="2500" dirty="0"/>
          </a:p>
        </p:txBody>
      </p:sp>
      <p:pic>
        <p:nvPicPr>
          <p:cNvPr id="3074" name="Picture 2" descr="УВК школа-лицей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0"/>
            <a:ext cx="3929058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3154362"/>
          </a:xfrm>
        </p:spPr>
        <p:txBody>
          <a:bodyPr>
            <a:norm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3. </a:t>
            </a:r>
            <a:r>
              <a:rPr lang="ru-RU" sz="2500" dirty="0" smtClean="0"/>
              <a:t>Малыши просят вас прочитать им сказку. Всего в книжке 22 страницы, а в сказке про «Красную шапочку» – 10. Выбери выражение, с помощью которого можно узнать, какую часть 10 страниц составляют от общего числа страниц в книге.</a:t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Выбери ответ:</a:t>
            </a:r>
            <a:br>
              <a:rPr lang="ru-RU" sz="2500" dirty="0" smtClean="0"/>
            </a:br>
            <a:r>
              <a:rPr lang="ru-RU" sz="2500" dirty="0" smtClean="0"/>
              <a:t>а) 10 : 22		б) 22 : 10		в) 10 : 32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8401080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4. </a:t>
            </a:r>
            <a:r>
              <a:rPr lang="ru-RU" sz="2500" dirty="0" smtClean="0"/>
              <a:t>В сказке 10 страниц. Вы успели прочитать 2/5 сказки. Сколько это страниц?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Выбери ответ:</a:t>
            </a:r>
          </a:p>
          <a:p>
            <a:pPr>
              <a:buNone/>
            </a:pPr>
            <a:r>
              <a:rPr lang="ru-RU" sz="2500" dirty="0" smtClean="0"/>
              <a:t>а) 25		б) 4		в) 7</a:t>
            </a:r>
          </a:p>
          <a:p>
            <a:pPr>
              <a:buNone/>
            </a:pPr>
            <a:endParaRPr lang="ru-RU" sz="25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Пояснительная записка содержание программы &quot;Школа Этикет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14818"/>
            <a:ext cx="3714744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50070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Проверь себя!</a:t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200" dirty="0" smtClean="0"/>
              <a:t>1. б) 20 : 5 ∙ 4</a:t>
            </a:r>
            <a:br>
              <a:rPr lang="ru-RU" sz="3200" dirty="0" smtClean="0"/>
            </a:br>
            <a:r>
              <a:rPr lang="ru-RU" sz="3200" dirty="0" smtClean="0"/>
              <a:t>2. б) 6 ч</a:t>
            </a:r>
            <a:br>
              <a:rPr lang="ru-RU" sz="3200" dirty="0" smtClean="0"/>
            </a:br>
            <a:r>
              <a:rPr lang="ru-RU" sz="3200" dirty="0" smtClean="0"/>
              <a:t>3. б) 96 мин</a:t>
            </a:r>
            <a:br>
              <a:rPr lang="ru-RU" sz="3200" dirty="0" smtClean="0"/>
            </a:br>
            <a:r>
              <a:rPr lang="ru-RU" sz="3200" dirty="0" smtClean="0"/>
              <a:t>4. а) 18 мин</a:t>
            </a:r>
            <a:br>
              <a:rPr lang="ru-RU" sz="3200" dirty="0" smtClean="0"/>
            </a:br>
            <a:r>
              <a:rPr lang="ru-RU" sz="3200" dirty="0" smtClean="0"/>
              <a:t>5. в) 50 мин</a:t>
            </a:r>
            <a:br>
              <a:rPr lang="ru-RU" sz="3200" dirty="0" smtClean="0"/>
            </a:br>
            <a:r>
              <a:rPr lang="ru-RU" sz="3200" dirty="0" smtClean="0"/>
              <a:t>6. б) 9</a:t>
            </a:r>
            <a:br>
              <a:rPr lang="ru-RU" sz="3200" dirty="0" smtClean="0"/>
            </a:br>
            <a:r>
              <a:rPr lang="ru-RU" sz="3200" dirty="0" smtClean="0"/>
              <a:t>7. а) 10 : 22</a:t>
            </a:r>
            <a:br>
              <a:rPr lang="ru-RU" sz="3200" dirty="0" smtClean="0"/>
            </a:br>
            <a:r>
              <a:rPr lang="ru-RU" sz="3200" dirty="0" smtClean="0"/>
              <a:t>8. б) 4</a:t>
            </a:r>
            <a:br>
              <a:rPr lang="ru-RU" sz="3200" dirty="0" smtClean="0"/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74676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u="sng" dirty="0" smtClean="0">
                <a:solidFill>
                  <a:srgbClr val="00B0F0"/>
                </a:solidFill>
              </a:rPr>
              <a:t>МОЛОДЦЫ!</a:t>
            </a:r>
            <a:endParaRPr lang="ru-RU" sz="4400" b="1" u="sng" dirty="0">
              <a:solidFill>
                <a:srgbClr val="00B0F0"/>
              </a:solidFill>
            </a:endParaRPr>
          </a:p>
        </p:txBody>
      </p:sp>
      <p:pic>
        <p:nvPicPr>
          <p:cNvPr id="1026" name="Picture 2" descr="РАЗВИТИЕ РЕБЕНКА: Родител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42" y="1214422"/>
            <a:ext cx="5643558" cy="3724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156</TotalTime>
  <Words>261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Закрепление темы «Дроби. Нахождение части числа и нахождение числа по его части»</vt:lpstr>
      <vt:lpstr>Решите задачи. 1. Вам с мамой нужно купить 20 тетрадей. На полке лежит только четыре пятых этого количества. Сколько тетрадей лежит на полке?</vt:lpstr>
      <vt:lpstr>2. Ученик четвертую часть суток проводит в школе. Сколько это часов?</vt:lpstr>
      <vt:lpstr>3. Сколько времени уходит у школьника на укладывание ранца, если четвертая часть этого времени (24 мин) была потрачена на поиски своего дневника?</vt:lpstr>
      <vt:lpstr>4. До обеда в школе осталось ¾ часа причем 2/5 этого времени можно поиграть в прятки, а 1/5 – в догонялки. Сколько времени можно играть в прятки</vt:lpstr>
      <vt:lpstr>После учебы идем в свой любимый детский сад  поиграть с малышами.</vt:lpstr>
      <vt:lpstr>3. Малыши просят вас прочитать им сказку. Всего в книжке 22 страницы, а в сказке про «Красную шапочку» – 10. Выбери выражение, с помощью которого можно узнать, какую часть 10 страниц составляют от общего числа страниц в книге.  Выбери ответ: а) 10 : 22  б) 22 : 10  в) 10 : 32</vt:lpstr>
      <vt:lpstr>Проверь себя!  1. б) 20 : 5 ∙ 4 2. б) 6 ч 3. б) 96 мин 4. а) 18 мин 5. в) 50 мин 6. б) 9 7. а) 10 : 22 8. б) 4 </vt:lpstr>
    </vt:vector>
  </TitlesOfParts>
  <Company>Blackshine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бука</dc:creator>
  <cp:lastModifiedBy>бука</cp:lastModifiedBy>
  <cp:revision>18</cp:revision>
  <dcterms:created xsi:type="dcterms:W3CDTF">2014-12-19T18:08:22Z</dcterms:created>
  <dcterms:modified xsi:type="dcterms:W3CDTF">2015-01-10T14:51:25Z</dcterms:modified>
</cp:coreProperties>
</file>