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BBEA47E-BED7-4B17-9617-C23F5E40C9B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  <p14:section name="Раздел без заголовка" id="{2A53EC5F-9B73-4EF0-BAF1-1149E0FDFAC2}">
          <p14:sldIdLst>
            <p14:sldId id="266"/>
            <p14:sldId id="267"/>
            <p14:sldId id="268"/>
            <p14:sldId id="269"/>
            <p14:sldId id="271"/>
            <p14:sldId id="272"/>
            <p14:sldId id="274"/>
            <p14:sldId id="275"/>
            <p14:sldId id="276"/>
            <p14:sldId id="277"/>
            <p14:sldId id="278"/>
            <p14:sldId id="279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E375-47EF-4DB2-8B12-824B884D0F8D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D7430C-0E95-4DA2-B694-6C468C26795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E375-47EF-4DB2-8B12-824B884D0F8D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430C-0E95-4DA2-B694-6C468C2679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E375-47EF-4DB2-8B12-824B884D0F8D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430C-0E95-4DA2-B694-6C468C2679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E375-47EF-4DB2-8B12-824B884D0F8D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430C-0E95-4DA2-B694-6C468C2679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E375-47EF-4DB2-8B12-824B884D0F8D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430C-0E95-4DA2-B694-6C468C26795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E375-47EF-4DB2-8B12-824B884D0F8D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430C-0E95-4DA2-B694-6C468C26795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E375-47EF-4DB2-8B12-824B884D0F8D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430C-0E95-4DA2-B694-6C468C26795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E375-47EF-4DB2-8B12-824B884D0F8D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430C-0E95-4DA2-B694-6C468C2679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E375-47EF-4DB2-8B12-824B884D0F8D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430C-0E95-4DA2-B694-6C468C2679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E375-47EF-4DB2-8B12-824B884D0F8D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430C-0E95-4DA2-B694-6C468C2679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3E375-47EF-4DB2-8B12-824B884D0F8D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430C-0E95-4DA2-B694-6C468C2679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B73E375-47EF-4DB2-8B12-824B884D0F8D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1D7430C-0E95-4DA2-B694-6C468C26795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0%BA%D0%B0%D1%80%D1%82%D0%B8%D0%BD%D0%BA%D0%B8-%D0%BD%D0%BE%D1%81%D0%BE%D0%B2%20%D0%BF%D0%BE%D0%BB%D0%BE%D1%82%D0%B5%D0%BD%D1%86%D0%B5&amp;img_url=http://www.greenmama.ua/dn_images/01/28/71/87/1243053691devon0ka.7.png&amp;pos=22&amp;isize=large&amp;uinfo=sw-818-sh-301-fw-765-fh-448-pd-1&amp;rpt=simag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text=%D0%BA%D0%B0%D1%80%D1%82%D0%B8%D0%BD%D0%BA%D0%B8-%D0%B7%D0%B5%D1%80%D0%BA%D0%B0%D0%BB%D0%BE&amp;pos=9&amp;isize=large&amp;uinfo=sw-818-sh-301-fw-765-fh-448-pd-1&amp;rpt=simage&amp;img_url=http://www.taknaz.ir/upload/70/0.502978001345893289_taknaz_ir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text=%D0%BA%D0%B0%D1%80%D1%82%D0%B8%D0%BD%D0%BA%D0%B8-%D0%B4%D1%83%D1%88&amp;img_url=http://podrobnosti.ua/upload/news/2009/09/15/629296_3.jpg&amp;pos=7&amp;isize=large&amp;uinfo=sw-818-sh-301-fw-765-fh-448-pd-1&amp;rpt=simag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A%D0%B0%D1%80%D1%82%D0%B8%D0%BD%D0%BA%D0%B8-%D0%BC%D0%BE%D1%87%D0%B0%D0%BB%D0%BA%D0%B0&amp;img_url=http://infinum-world.ru/uploads/user/admin/2011-04/Bath-Sponge.jpg&amp;pos=7&amp;isize=large&amp;uinfo=sw-818-sh-301-fw-765-fh-448-pd-1&amp;rpt=simage" TargetMode="External"/><Relationship Id="rId13" Type="http://schemas.openxmlformats.org/officeDocument/2006/relationships/image" Target="../media/image6.jpeg"/><Relationship Id="rId3" Type="http://schemas.openxmlformats.org/officeDocument/2006/relationships/image" Target="../media/image13.jpeg"/><Relationship Id="rId7" Type="http://schemas.openxmlformats.org/officeDocument/2006/relationships/image" Target="../media/image14.jpeg"/><Relationship Id="rId12" Type="http://schemas.openxmlformats.org/officeDocument/2006/relationships/hyperlink" Target="http://images.yandex.ru/yandsearch?p=1&amp;text=%D0%BA%D0%B0%D1%80%D1%82%D0%B8%D0%BD%D0%BA%D0%B8-%D0%B7%D1%83%D0%B1%20%D0%BF%D0%B0%D1%81%D1%82%D0%B0&amp;img_url=http://www.gazeta.dp.ua/images_news/%D0%B7%D1%83%D0%B1%D0%B8%D0%BA.jpg&amp;pos=36&amp;uinfo=sw-818-sh-301-fw-765-fh-448-pd-1&amp;rpt=simage" TargetMode="External"/><Relationship Id="rId2" Type="http://schemas.openxmlformats.org/officeDocument/2006/relationships/hyperlink" Target="http://images.yandex.ru/yandsearch?p=4&amp;text=%D0%BA%D0%B0%D1%80%D1%82%D0%B8%D0%BD%D0%BA%D0%B8-%D1%80%D0%B0%D1%81%D1%87%D0%B5%D1%81%D0%BA%D0%B0&amp;img_url=http://karmel-b.ru/d/14334/d/03-48-20.jpg&amp;pos=149&amp;uinfo=sw-818-sh-301-fw-765-fh-448-pd-1&amp;isize=large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&amp;text=%D0%BA%D0%B0%D1%80%D1%82%D0%B8%D0%BD%D0%BA%D0%B8-%D0%BD%D0%BE%D1%81%D0%BE%D0%B2%20%D0%BF%D0%BE%D0%BB%D0%BE%D1%82%D0%B5%D0%BD%D1%86%D0%B5&amp;img_url=http://img02.taobaocdn.com/bao/uploaded/i2/506795150/T2kIx5Xf4bXXXXXXXX_!!506795150.jpg&amp;pos=54&amp;uinfo=sw-1349-sh-616-fw-1124-fh-448-pd-1&amp;isize=large&amp;rpt=simage" TargetMode="External"/><Relationship Id="rId11" Type="http://schemas.openxmlformats.org/officeDocument/2006/relationships/image" Target="../media/image2.jpeg"/><Relationship Id="rId5" Type="http://schemas.openxmlformats.org/officeDocument/2006/relationships/image" Target="../media/image4.jpeg"/><Relationship Id="rId10" Type="http://schemas.openxmlformats.org/officeDocument/2006/relationships/hyperlink" Target="http://images.yandex.ru/yandsearch?text=%D0%BA%D0%B0%D1%80%D1%82%D0%B8%D0%BD%D0%BA%D0%B8-%D0%BD%D0%BE%D1%81%D0%BE%D0%B2%20%D0%BF%D0%BE%D0%BB%D0%BE%D1%82%D0%B5%D0%BD%D1%86%D0%B5&amp;img_url=http://www.greenmama.ua/dn_images/01/28/71/87/1243053691devon0ka.7.png&amp;pos=22&amp;isize=large&amp;uinfo=sw-818-sh-301-fw-765-fh-448-pd-1&amp;rpt=simage" TargetMode="External"/><Relationship Id="rId4" Type="http://schemas.openxmlformats.org/officeDocument/2006/relationships/hyperlink" Target="http://images.yandex.ru/yandsearch?p=1&amp;text=%D0%BA%D0%B0%D1%80%D1%82%D0%B8%D0%BD%D0%BA%D0%B8-%D0%B7%D1%83%D0%B1%D0%BD%20%D1%89%D0%B5%D1%82%D0%BA%D0%B0&amp;pos=34&amp;uinfo=sw-1349-sh-616-fw-1124-fh-448-pd-1&amp;rpt=simage&amp;img_url=http://www.med03.ru/images/product_images/info_images/44528.jpg" TargetMode="External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img_url=http://www.sarreg.ru/uploads/posts/2010-09/1285080021_img_13755.jpg&amp;uinfo=sw-818-sh-301-fw-765-fh-448-pd-1&amp;p=1&amp;text=%D0%BA%D0%B0%D1%80%D1%82%D0%B8%D0%BD%D0%BA%D0%B8-%D0%B2%D0%B8%D0%B4%D1%8B%20%D1%81%D0%BF%D0%BE%D1%80%D1%82%D0%B0&amp;noreask=1&amp;pos=30&amp;rpt=simage&amp;lr=240" TargetMode="External"/><Relationship Id="rId13" Type="http://schemas.openxmlformats.org/officeDocument/2006/relationships/image" Target="../media/image21.jpeg"/><Relationship Id="rId18" Type="http://schemas.openxmlformats.org/officeDocument/2006/relationships/hyperlink" Target="http://images.yandex.ru/yandsearch?source=wiz&amp;img_url=http://www.amic.ru/images/gallery_04-2012/160.640.003_6_3.jpg&amp;uinfo=sw-818-sh-301-fw-765-fh-448-pd-1&amp;p=2&amp;text=%D0%BA%D0%B0%D1%80%D1%82%D0%B8%D0%BD%D0%BA%D0%B8-%D0%B2%D0%B8%D0%B4%D1%8B%20%D1%81%D0%BF%D0%BE%D1%80%D1%82%D0%B0&amp;noreask=1&amp;pos=87&amp;rpt=simage&amp;lr=240" TargetMode="External"/><Relationship Id="rId3" Type="http://schemas.openxmlformats.org/officeDocument/2006/relationships/image" Target="../media/image16.jpeg"/><Relationship Id="rId21" Type="http://schemas.openxmlformats.org/officeDocument/2006/relationships/image" Target="../media/image25.jpeg"/><Relationship Id="rId7" Type="http://schemas.openxmlformats.org/officeDocument/2006/relationships/image" Target="../media/image18.jpeg"/><Relationship Id="rId12" Type="http://schemas.openxmlformats.org/officeDocument/2006/relationships/hyperlink" Target="http://images.yandex.ru/yandsearch?source=wiz&amp;img_url=http://img1.liveinternet.ru/images/attach/c/8/99/433/99433285_113907.jpg&amp;uinfo=sw-818-sh-301-fw-765-fh-448-pd-1&amp;p=1&amp;text=%D0%BA%D0%B0%D1%80%D1%82%D0%B8%D0%BD%D0%BA%D0%B8-%D0%B2%D0%B8%D0%B4%D1%8B%20%D1%81%D0%BF%D0%BE%D1%80%D1%82%D0%B0&amp;noreask=1&amp;pos=44&amp;rpt=simage&amp;lr=240" TargetMode="External"/><Relationship Id="rId17" Type="http://schemas.openxmlformats.org/officeDocument/2006/relationships/image" Target="../media/image23.jpeg"/><Relationship Id="rId2" Type="http://schemas.openxmlformats.org/officeDocument/2006/relationships/hyperlink" Target="http://images.yandex.ru/yandsearch?p=2&amp;text=%D0%BA%D0%B0%D1%80%D1%82%D0%B8%D0%BD%D0%BA%D0%B8-%D0%BD%D0%BE%D0%B6%D0%BD%D0%B8&amp;img_url=http://fotomareczek.pl/wp-content/gallery/2010-11-28-turniej-pilki-noznej-na-torwarze/thumbs/thumbs_fot_2066.jpg&amp;pos=68&amp;uinfo=sw-1349-sh-616-fw-1124-fh-448-pd-1&amp;isize=large&amp;rpt=simage" TargetMode="External"/><Relationship Id="rId16" Type="http://schemas.openxmlformats.org/officeDocument/2006/relationships/hyperlink" Target="http://images.yandex.ru/yandsearch?source=wiz&amp;uinfo=sw-818-sh-301-fw-765-fh-448-pd-1&amp;p=2&amp;text=%D0%BA%D0%B0%D1%80%D1%82%D0%B8%D0%BD%D0%BA%D0%B8-%D0%B2%D0%B8%D0%B4%D1%8B%20%D1%81%D0%BF%D0%BE%D1%80%D1%82%D0%B0&amp;noreask=1&amp;pos=73&amp;rpt=simage&amp;lr=240&amp;img_url=http://www.e1.ru/afisha/events/img/61730-ski_1.jpg" TargetMode="External"/><Relationship Id="rId20" Type="http://schemas.openxmlformats.org/officeDocument/2006/relationships/hyperlink" Target="http://images.yandex.ru/yandsearch?source=wiz&amp;img_url=http://img.nnover.ru/data/myupload/3/484/3484494/zhenskij-volejbol.jpg&amp;uinfo=sw-818-sh-301-fw-765-fh-448-pd-1&amp;p=3&amp;text=%D0%BA%D0%B0%D1%80%D1%82%D0%B8%D0%BD%D0%BA%D0%B8-%D0%B2%D0%B8%D0%B4%D1%8B%20%D1%81%D0%BF%D0%BE%D1%80%D1%82%D0%B0&amp;noreask=1&amp;pos=94&amp;rpt=simage&amp;lr=24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text=%D0%BA%D0%B0%D1%80%D1%82%D0%B8%D0%BD%D0%BA%D0%B8-%D0%B2%D0%B8%D0%B4%D1%8B%20%D1%81%D0%BF%D0%BE%D1%80%D1%82%D0%B0&amp;noreask=1&amp;img_url=http://primamedia.ru/files/121836.jpg&amp;pos=17&amp;rpt=simage&amp;lr=240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7.jpeg"/><Relationship Id="rId15" Type="http://schemas.openxmlformats.org/officeDocument/2006/relationships/image" Target="../media/image22.jpeg"/><Relationship Id="rId23" Type="http://schemas.openxmlformats.org/officeDocument/2006/relationships/image" Target="../media/image26.jpeg"/><Relationship Id="rId10" Type="http://schemas.openxmlformats.org/officeDocument/2006/relationships/hyperlink" Target="http://images.yandex.ru/yandsearch?source=wiz&amp;img_url=http://dg56.odnoklassniki.ru/getImage?photoId=172685845930&amp;photoType=6&amp;uinfo=sw-818-sh-301-fw-765-fh-448-pd-1&amp;p=1&amp;text=%D0%BA%D0%B0%D1%80%D1%82%D0%B8%D0%BD%D0%BA%D0%B8-%D0%B2%D0%B8%D0%B4%D1%8B%20%D1%81%D0%BF%D0%BE%D1%80%D1%82%D0%B0&amp;noreask=1&amp;pos=40&amp;rpt=simage&amp;lr=240" TargetMode="External"/><Relationship Id="rId19" Type="http://schemas.openxmlformats.org/officeDocument/2006/relationships/image" Target="../media/image24.jpeg"/><Relationship Id="rId4" Type="http://schemas.openxmlformats.org/officeDocument/2006/relationships/hyperlink" Target="http://images.yandex.ru/yandsearch?text=%D0%BA%D0%B0%D1%80%D1%82%D0%B8%D0%BD%D0%BA%D0%B8-%D0%B2%D0%B8%D0%B4%D1%8B%20%D1%81%D0%BF%D0%BE%D1%80%D1%82%D0%B0&amp;img_url=http://basik.ru/images/winter_sports_23/short.jpg&amp;pos=9&amp;rpt=simage&amp;lr=240&amp;noreask=1&amp;source=wiz" TargetMode="External"/><Relationship Id="rId9" Type="http://schemas.openxmlformats.org/officeDocument/2006/relationships/image" Target="../media/image19.jpeg"/><Relationship Id="rId14" Type="http://schemas.openxmlformats.org/officeDocument/2006/relationships/hyperlink" Target="http://images.yandex.ru/yandsearch?source=wiz&amp;img_url=http://megalife.com.ua/uploads/posts/2011-08/thumbs/1314740691_besthdwallpaperspack340_45_bender777post.jpg&amp;uinfo=sw-818-sh-301-fw-765-fh-448-pd-1&amp;p=2&amp;text=%D0%BA%D0%B0%D1%80%D1%82%D0%B8%D0%BD%D0%BA%D0%B8-%D0%B2%D0%B8%D0%B4%D1%8B%20%D1%81%D0%BF%D0%BE%D1%80%D1%82%D0%B0&amp;noreask=1&amp;pos=71&amp;rpt=simage&amp;lr=240" TargetMode="External"/><Relationship Id="rId22" Type="http://schemas.openxmlformats.org/officeDocument/2006/relationships/hyperlink" Target="http://images.yandex.ru/yandsearch?source=wiz&amp;img_url=http://cdn.trinixy.ru/pics4/20111206/motinatory_16.jpg&amp;uinfo=sw-818-sh-301-fw-765-fh-448-pd-1&amp;p=4&amp;text=%D0%BA%D0%B0%D1%80%D1%82%D0%B8%D0%BD%D0%BA%D0%B8-%D0%B2%D0%B8%D0%B4%D1%8B%20%D1%81%D0%BF%D0%BE%D1%80%D1%82%D0%B0&amp;noreask=1&amp;pos=138&amp;rpt=simage&amp;lr=24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yandex.ru/yandsearch?source=wiz&amp;uinfo=sw-818-sh-301-fw-765-fh-448-pd-1&amp;p=2&amp;text=%D0%BA%D0%B0%D1%80%D1%82%D0%B8%D0%BD%D0%BA%D0%B8-%D0%B2%D0%B8%D0%B4%D1%8B%20%D1%81%D0%BF%D0%BE%D1%80%D1%82%D0%B0&amp;noreask=1&amp;pos=73&amp;rpt=simage&amp;lr=240&amp;img_url=http://www.e1.ru/afisha/events/img/61730-ski_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images.yandex.ru/yandsearch?text=%D0%BA%D0%B0%D1%80%D1%82%D0%B8%D0%BD%D0%BA%D0%B8-%D0%BD%D0%BE%D1%81%D0%BE%D0%B2%20%D0%BF%D0%BE%D0%BB%D0%BE%D1%82%D0%B5%D0%BD%D1%86%D0%B5&amp;img_url=http://www.greenmama.ua/dn_images/01/28/71/87/1243053691devon0ka.7.png&amp;pos=22&amp;isize=large&amp;uinfo=sw-818-sh-301-fw-765-fh-448-pd-1&amp;rpt=simag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A%D0%B0%D1%80%D1%82%D0%B8%D0%BD%D0%BA%D0%B8-%D0%BE%D0%B2%D0%BE%D1%89%D0%B8&amp;img_url=http://img.nr2.ru/pict/arts1/34/81/348113.jpg&amp;pos=0&amp;rpt=simage&amp;lr=240&amp;noreask=1&amp;source=wiz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hyperlink" Target="http://dewklub3.ucoz.ru/_ph/23/878438079.jpg" TargetMode="Externa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mages.yandex.ru/yandsearch?text=%D0%BA%D0%B0%D1%80%D1%82%D0%B8%D0%BD%D0%BA%D0%B8-%D1%80%D1%8B%D0%B1%D0%B0&amp;img_url=http://img.passion.ru/1/diet/ryb.jpg&amp;pos=0&amp;rpt=simage&amp;lr=240&amp;noreask=1&amp;source=wi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://images.yandex.ru/yandsearch?text=%D0%BA%D0%B0%D1%80%D1%82%D0%B8%D0%BD%D0%BA%D0%B8-%D1%87%D0%B8%D0%BF%D1%81%D1%8B&amp;img_url=http://econet.ru/media/559/kindeditor/image/201304/20130423141859.jpg&amp;pos=5&amp;uinfo=sw-818-sh-301-fw-765-fh-448-pd-1&amp;rpt=simag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ages.yandex.ru/yandsearch?text=%D0%BA%D0%B0%D1%80%D1%82%D0%B8%D0%BD%D0%BA%D0%B8-%D0%BF%D0%B5%D0%BF%D1%81%D0%B8&amp;img_url=http://www3.images.coolspotters.com/photos/1468/pepsi-cola-profile.gif&amp;pos=3&amp;uinfo=sw-818-sh-301-fw-765-fh-448-pd-1&amp;rpt=sim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hyperlink" Target="http://images.yandex.ru/yandsearch?text=%D0%BA%D0%B0%D1%80%D1%82%D0%B8%D0%BD%D0%BA%D0%B8-%D0%BA%D0%B5%D1%84%D0%B8%D1%80&amp;img_url=http://besage.ru/wp-content/uploads/2258193_4e8f4623.jpg&amp;pos=0&amp;uinfo=sw-818-sh-301-fw-765-fh-448-pd-1&amp;rpt=simag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images.yandex.ru/yandsearch?text=%D0%BA%D0%B0%D1%80%D1%82%D0%B8%D0%BD%D0%BA%D0%B8-%D0%B3%D0%B5%D1%80%D0%BA%D1%83%D0%BB%D0%B5%D1%81%20%D0%BA%D1%80%D1%83%D0%BF%D0%B0&amp;pos=7&amp;uinfo=sw-818-sh-301-fw-765-fh-448-pd-1&amp;rpt=simage&amp;img_url=http://www.utkonos.ru/images/it/001/001/005/1014620P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hyperlink" Target="http://images.yandex.ru/yandsearch?text=%D0%BA%D0%B0%D1%80%D1%82%D0%B8%D0%BD%D0%BA%D0%B8-%D0%B6%D0%B2%D0%B0%D1%87%D0%BA%D0%B0&amp;img_url=http://www.li-west.ru/news/images/zhvachki.jpg&amp;pos=18&amp;uinfo=sw-818-sh-301-fw-765-fh-448-pd-1&amp;rpt=simag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images.yandex.ru/yandsearch?text=%D0%BA%D0%B0%D1%80%D1%82%D0%B8%D0%BD%D0%BA%D0%B8-%D0%B6%D0%B0%D1%80%D0%B5%D0%BD%D0%BE%D0%B5%20%D0%BC%D1%8F%D1%81%D0%BE&amp;img_url=http://infosmi.net/images/resized/images/stories/articles/2013/zdorovie/10-2013/03/myso_480_270.jpg&amp;pos=0&amp;recent=7D&amp;uinfo=sw-818-sh-301-fw-765-fh-448-pd-1&amp;rpt=sim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hyperlink" Target="http://images.yandex.ru/yandsearch?text=%D0%BA%D0%B0%D1%80%D1%82%D0%B8%D0%BD%D0%BA%D0%B8-%D1%80%D0%B0%D1%81%D1%82%D0%B8%D1%82%D0%B5%D0%BB%D1%8C%D0%BD%D0%BE%D0%B5%20%D0%BC%D0%B0%D1%81%D0%BB%D0%BE%20&amp;pos=21&amp;recent=7D&amp;uinfo=sw-818-sh-301-fw-765-fh-448-pd-1&amp;rpt=simage&amp;img_url=http://efdiet.ru/wp-content/uploads/2013/10/dolyarastitelnuxgurov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images.yandex.ru/yandsearch?p=1&amp;text=%D0%BA%D0%B0%D1%80%D1%82%D0%B8%D0%BD%D0%BA%D0%B8-%D1%82%D0%BE%D1%80%D1%82&amp;img_url=http://tvoirecepty.ru/files/imagecache/336x269/recept/recept-bananovyi-tort.jpg&amp;pos=48&amp;uinfo=sw-818-sh-301-fw-765-fh-448-pd-1&amp;recent=7D&amp;rpt=sim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hyperlink" Target="http://images.yandex.ru/yandsearch?text=%D0%BA%D0%B0%D1%80%D1%82%D0%B8%D0%BD%D0%BA%D0%B8-%D0%BC%D0%BE%D1%80%D0%BA%D0%BE%D0%B2%D1%8C&amp;img_url=http://img1.ubr.ua/article/300x168/1d8im.jpg&amp;pos=2&amp;recent=7D&amp;uinfo=sw-818-sh-301-fw-765-fh-448-pd-1&amp;rpt=simag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images.yandex.ru/yandsearch?p=4&amp;text=%D0%BA%D0%B0%D1%80%D1%82%D0%B8%D0%BD%D0%BA%D0%B8-%D0%BA%D0%BE%D0%BD%D1%84%D0%B5%D1%82%D1%8B&amp;pos=129&amp;uinfo=sw-818-sh-301-fw-765-fh-448-pd-1&amp;recent=7D&amp;rpt=simage&amp;img_url=http://img.advertology.ru/aimages/2013/10/18/ChupaChups_Tre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hyperlink" Target="http://images.yandex.ru/yandsearch?text=%D0%BA%D0%B0%D1%80%D1%82%D0%B8%D0%BD%D0%BA%D0%B8-%D0%BB%D1%83%D0%BA&amp;pos=2&amp;recent=7D&amp;uinfo=sw-818-sh-301-fw-765-fh-448-pd-1&amp;rpt=simage&amp;img_url=http://www.vinnitsa.info/images/mod_news/2013-10-22luk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A%D0%B0%D1%80%D1%82%D0%B8%D0%BD%D0%BA%D0%B8-%D0%BC%D1%8B%D0%BB%D0%BE&amp;img_url=http://vdonetske.net.ua/serverdata/news_info/2011/07/16/881266/imgFull.jpg&amp;pos=1&amp;rpt=simage&amp;lr=240&amp;noreask=1&amp;source=wiz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p=1&amp;text=%D0%BA%D0%B0%D1%80%D1%82%D0%B8%D0%BD%D0%BA%D0%B8-%D0%B7%D1%83%D0%B1%D0%BD%20%D1%89%D0%B5%D1%82%D0%BA%D0%B0&amp;pos=34&amp;uinfo=sw-1349-sh-616-fw-1124-fh-448-pd-1&amp;rpt=simage&amp;img_url=http://www.med03.ru/images/product_images/info_images/44528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text=%D0%BA%D0%B0%D1%80%D1%82%D0%B8%D0%BD%D0%BA%D0%B8-%D0%B7%D1%83%D0%B1%20%D0%BF%D0%B0%D1%81%D1%82%D0%B0&amp;img_url=http://icube.milliyet.com.tr/GaleriHaber/2011/11/03/fft20_mf1742258.Jpeg&amp;pos=1&amp;uinfo=sw-818-sh-301-fw-765-fh-448-pd-1&amp;rpt=sim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images.yandex.ru/yandsearch?p=1&amp;text=%D0%BA%D0%B0%D1%80%D1%82%D0%B8%D0%BD%D0%BA%D0%B8-%D0%B7%D1%83%D0%B1%20%D0%BF%D0%B0%D1%81%D1%82%D0%B0&amp;img_url=http://www.gazeta.dp.ua/images_news/%D0%B7%D1%83%D0%B1%D0%B8%D0%BA.jpg&amp;pos=36&amp;uinfo=sw-818-sh-301-fw-765-fh-448-pd-1&amp;rpt=simag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p=1&amp;text=%D0%BA%D0%B0%D1%80%D1%82%D0%B8%D0%BD%D0%BA%D0%B8-%D0%BD%D0%BE%D1%81%D0%BE%D0%B2%20%D0%BF%D0%BB%D0%B0%D1%82%D0%BE%D0%BA&amp;pos=31&amp;uinfo=sw-818-sh-301-fw-765-fh-448-pd-1&amp;isize=large&amp;rpt=simage&amp;img_url=http://altaytextil.ru/images/cms/data/import_files/80/platok_nos_zhen_12sht_art_45678_h_b.jpe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p=1&amp;text=%D0%BA%D0%B0%D1%80%D1%82%D0%B8%D0%BD%D0%BA%D0%B8-%D0%BD%D0%BE%D1%81%D0%BE%D0%B2%20%D0%BF%D0%BE%D0%BB%D0%BE%D1%82%D0%B5%D0%BD%D1%86%D0%B5&amp;img_url=http://cdn4.freepik.com/image/th/2851318.jpg&amp;pos=42&amp;uinfo=sw-1349-sh-616-fw-1124-fh-448-pd-1&amp;isize=large&amp;rpt=simag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text=%D0%BA%D0%B0%D1%80%D1%82%D0%B8%D0%BD%D0%BA%D0%B8-%D1%80%D0%B0%D1%81%D1%87%D0%B5%D1%81%D0%BA%D0%B0&amp;img_url=http://www.velvet.by/files/userfiles/4467/1194317_83395976.jpg&amp;pos=1&amp;isize=large&amp;uinfo=sw-818-sh-301-fw-765-fh-448-pd-1&amp;rpt=simag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p=1&amp;text=%D0%BA%D0%B0%D1%80%D1%82%D0%B8%D0%BD%D0%BA%D0%B8-%D0%BD%D0%BE%D0%B6%D0%BD%D0%B8%D1%86%D1%8B%20%D0%B4%D0%BB%D1%8F%20%D1%81%D1%82%D1%80%D0%B8%D0%B6%D0%BA%D0%B8&amp;img_url=http://zooshef.ru/files/products/5774_small.jpg&amp;pos=46&amp;uinfo=sw-818-sh-301-fw-765-fh-448-pd-1&amp;isize=large&amp;rpt=simag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3509379"/>
            <a:ext cx="4499828" cy="1467793"/>
          </a:xfrm>
        </p:spPr>
        <p:txBody>
          <a:bodyPr/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3762018"/>
            <a:ext cx="4608512" cy="1219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Классный час в 1 классе</a:t>
            </a:r>
          </a:p>
          <a:p>
            <a:pPr algn="l"/>
            <a:r>
              <a:rPr lang="ru-RU" dirty="0" smtClean="0"/>
              <a:t>Автор: Бородина Т.А.</a:t>
            </a:r>
          </a:p>
          <a:p>
            <a:pPr algn="l"/>
            <a:r>
              <a:rPr lang="ru-RU" dirty="0" smtClean="0"/>
              <a:t>МБУ лицей №60 </a:t>
            </a:r>
            <a:r>
              <a:rPr lang="ru-RU" dirty="0" err="1" smtClean="0"/>
              <a:t>г.о.Тольятти</a:t>
            </a:r>
            <a:endParaRPr lang="ru-RU" dirty="0"/>
          </a:p>
        </p:txBody>
      </p:sp>
      <p:pic>
        <p:nvPicPr>
          <p:cNvPr id="4" name="Рисунок 3" descr="http://im2-tub-ru.yandex.net/i?id=4623538-53-72&amp;n=21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3501008"/>
            <a:ext cx="338437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2212" y="1772816"/>
            <a:ext cx="813556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b="1" dirty="0"/>
              <a:t>«Если хочешь быть здоров»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51686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95536"/>
          </a:xfrm>
        </p:spPr>
        <p:txBody>
          <a:bodyPr/>
          <a:lstStyle/>
          <a:p>
            <a:r>
              <a:rPr lang="ru-RU" sz="3200" b="1" dirty="0"/>
              <a:t>«Если хочешь быть здоров» </a:t>
            </a:r>
            <a:endParaRPr lang="ru-RU" sz="3200" dirty="0"/>
          </a:p>
        </p:txBody>
      </p:sp>
      <p:pic>
        <p:nvPicPr>
          <p:cNvPr id="4" name="Рисунок 3" descr="http://www.motto.net.ua/pic/201209/800x600/motto.net.ua-34625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1772816"/>
            <a:ext cx="6768751" cy="447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625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95536"/>
          </a:xfrm>
        </p:spPr>
        <p:txBody>
          <a:bodyPr/>
          <a:lstStyle/>
          <a:p>
            <a:r>
              <a:rPr lang="ru-RU" sz="3200" b="1" dirty="0"/>
              <a:t>«Если хочешь быть здоров» </a:t>
            </a:r>
            <a:endParaRPr lang="ru-RU" sz="3200" dirty="0"/>
          </a:p>
        </p:txBody>
      </p:sp>
      <p:pic>
        <p:nvPicPr>
          <p:cNvPr id="5" name="Рисунок 4" descr="http://im6-tub-ru.yandex.net/i?id=148266487-18-72&amp;n=21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664" y="1556792"/>
            <a:ext cx="597666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987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95536"/>
          </a:xfrm>
        </p:spPr>
        <p:txBody>
          <a:bodyPr/>
          <a:lstStyle/>
          <a:p>
            <a:r>
              <a:rPr lang="ru-RU" sz="3200" b="1" dirty="0" smtClean="0"/>
              <a:t>Найди лишние предметы.</a:t>
            </a:r>
            <a:r>
              <a:rPr lang="ru-RU" sz="3200" b="1" dirty="0" smtClean="0"/>
              <a:t> </a:t>
            </a:r>
            <a:endParaRPr lang="ru-RU" sz="3200" dirty="0"/>
          </a:p>
        </p:txBody>
      </p:sp>
      <p:pic>
        <p:nvPicPr>
          <p:cNvPr id="4" name="Рисунок 3" descr="http://im6-tub-ru.yandex.net/i?id=179149563-58-72&amp;n=21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848" y="2204864"/>
            <a:ext cx="2520280" cy="193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med03.ru/images/product_images/info_images/44528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49" y="1845381"/>
            <a:ext cx="2570981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6-tub-ru.yandex.net/i?id=226680743-04-72&amp;n=21">
            <a:hlinkClick r:id="rId6" tgtFrame="&quot;_blank&quot;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2967" y="4365104"/>
            <a:ext cx="2592288" cy="193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3-tub-ru.yandex.net/i?id=161375931-25-72&amp;n=21">
            <a:hlinkClick r:id="rId8" tgtFrame="&quot;_blank&quot;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5856" y="4365104"/>
            <a:ext cx="2088232" cy="207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2-tub-ru.yandex.net/i?id=4623538-53-72&amp;n=21">
            <a:hlinkClick r:id="rId10" tgtFrame="&quot;_blank&quot;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9552" y="4869160"/>
            <a:ext cx="213930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7-tub-ru.yandex.net/i?id=96402852-11-72&amp;n=21">
            <a:hlinkClick r:id="rId12" tgtFrame="&quot;_blank&quot;"/>
          </p:cNvPr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34695" y="2204863"/>
            <a:ext cx="2141761" cy="193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858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95536"/>
          </a:xfrm>
        </p:spPr>
        <p:txBody>
          <a:bodyPr/>
          <a:lstStyle/>
          <a:p>
            <a:r>
              <a:rPr lang="ru-RU" sz="3200" b="1" dirty="0" smtClean="0"/>
              <a:t>Запомни!!!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2204864"/>
            <a:ext cx="633670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r>
              <a:rPr lang="ru-RU" sz="2800" b="1" dirty="0"/>
              <a:t>"Каждый раз перед едой </a:t>
            </a:r>
            <a:br>
              <a:rPr lang="ru-RU" sz="2800" b="1" dirty="0"/>
            </a:br>
            <a:r>
              <a:rPr lang="ru-RU" sz="2800" b="1" dirty="0"/>
              <a:t>Нужно руки мыть водой! </a:t>
            </a:r>
            <a:br>
              <a:rPr lang="ru-RU" sz="2800" b="1" dirty="0"/>
            </a:br>
            <a:r>
              <a:rPr lang="ru-RU" sz="2800" b="1" dirty="0"/>
              <a:t>Чтобы быть здоровым, сильным </a:t>
            </a:r>
            <a:br>
              <a:rPr lang="ru-RU" sz="2800" b="1" dirty="0"/>
            </a:br>
            <a:r>
              <a:rPr lang="ru-RU" sz="2800" b="1" dirty="0"/>
              <a:t>Мой лицо и руки с </a:t>
            </a:r>
            <a:r>
              <a:rPr lang="ru-RU" sz="2800" b="1" dirty="0" smtClean="0"/>
              <a:t>мылом».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8982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95536"/>
          </a:xfrm>
        </p:spPr>
        <p:txBody>
          <a:bodyPr/>
          <a:lstStyle/>
          <a:p>
            <a:r>
              <a:rPr lang="ru-RU" sz="3200" b="1" dirty="0" err="1" smtClean="0"/>
              <a:t>Спорт.Спорт.Спорт</a:t>
            </a:r>
            <a:r>
              <a:rPr lang="ru-RU" sz="3200" b="1" dirty="0" smtClean="0"/>
              <a:t>…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2204864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4" name="Рисунок 3" descr="http://im6-tub-ru.yandex.net/i?id=365715497-42-72&amp;n=21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720" y="1572895"/>
            <a:ext cx="3240360" cy="224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035.radikal.ru/0912/a6/3b50b3f0b7ba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944" y="1572895"/>
            <a:ext cx="3474268" cy="279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3-tub-ru.yandex.net/i?id=127541644-30-72&amp;n=21">
            <a:hlinkClick r:id="rId6" tgtFrame="&quot;_blank&quot;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7" y="2714625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4-tub-ru.yandex.net/i?id=190206661-39-72&amp;n=21">
            <a:hlinkClick r:id="rId8" tgtFrame="&quot;_blank&quot;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5536" y="2204864"/>
            <a:ext cx="245300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4-tub-ru.yandex.net/i?id=516862425-11-72&amp;n=21">
            <a:hlinkClick r:id="rId10" tgtFrame="&quot;_blank&quot;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43562" y="4869160"/>
            <a:ext cx="3248918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3-tub-ru.yandex.net/i?id=358925767-54-72&amp;n=21">
            <a:hlinkClick r:id="rId12" tgtFrame="&quot;_blank&quot;"/>
          </p:cNvPr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52950" y="4143374"/>
            <a:ext cx="336732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8-tub-ru.yandex.net/i?id=13351189-08-72&amp;n=21">
            <a:hlinkClick r:id="rId14" tgtFrame="&quot;_blank&quot;"/>
          </p:cNvPr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83968" y="4111367"/>
            <a:ext cx="3839021" cy="278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olimpblog.ru/Portals/olimpblog/0,01.jpg">
            <a:hlinkClick r:id="rId16"/>
          </p:cNvPr>
          <p:cNvPicPr/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384071" y="1656250"/>
            <a:ext cx="38576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m4-tub-ru.yandex.net/i?id=109613483-66-72&amp;n=21">
            <a:hlinkClick r:id="rId18" tgtFrame="&quot;_blank&quot;"/>
          </p:cNvPr>
          <p:cNvPicPr/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79512" y="1785079"/>
            <a:ext cx="2245990" cy="235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im6-tub-ru.yandex.net/i?id=137027555-69-72&amp;n=21">
            <a:hlinkClick r:id="rId20" tgtFrame="&quot;_blank&quot;"/>
          </p:cNvPr>
          <p:cNvPicPr/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84742" y="4433689"/>
            <a:ext cx="2193379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im6-tub-ru.yandex.net/i?id=145663075-62-72&amp;n=21">
            <a:hlinkClick r:id="rId22" tgtFrame="&quot;_blank&quot;"/>
          </p:cNvPr>
          <p:cNvPicPr/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478121" y="2714624"/>
            <a:ext cx="2593942" cy="314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551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520280"/>
          </a:xfrm>
        </p:spPr>
        <p:txBody>
          <a:bodyPr/>
          <a:lstStyle/>
          <a:p>
            <a:r>
              <a:rPr lang="ru-RU" sz="3200" b="1" dirty="0" smtClean="0"/>
              <a:t>Игра «Мы спортсмены».</a:t>
            </a:r>
            <a:r>
              <a:rPr lang="ru-RU" sz="3200" b="1" dirty="0" smtClean="0"/>
              <a:t> </a:t>
            </a:r>
            <a:br>
              <a:rPr lang="ru-RU" sz="3200" b="1" dirty="0" smtClean="0"/>
            </a:br>
            <a:r>
              <a:rPr lang="ru-RU" sz="2000" b="1" dirty="0">
                <a:effectLst/>
              </a:rPr>
              <a:t>"В путь дорогу собирайся 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За здоровьем отправляйся</a:t>
            </a:r>
            <a:r>
              <a:rPr lang="ru-RU" sz="2000" b="1" dirty="0" smtClean="0">
                <a:effectLst/>
              </a:rPr>
              <a:t>.”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2204864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15" name="Рисунок 14" descr="http://olimpblog.ru/Portals/olimpblog/0,01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800" y="3068960"/>
            <a:ext cx="5328591" cy="364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im2-tub-ru.yandex.net/i?id=4623538-53-72&amp;n=21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504" y="4166174"/>
            <a:ext cx="1851273" cy="243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305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12168"/>
          </a:xfrm>
        </p:spPr>
        <p:txBody>
          <a:bodyPr/>
          <a:lstStyle/>
          <a:p>
            <a:r>
              <a:rPr lang="ru-RU" sz="3200" b="1" dirty="0" smtClean="0"/>
              <a:t>Питайся правильно!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2204864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6" name="Рисунок 5" descr="http://dewklub3.ucoz.ru/_ph/23/16148427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060848"/>
            <a:ext cx="3906316" cy="337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o-moloke.ru/staff_files/8341675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960" y="3356992"/>
            <a:ext cx="4533528" cy="338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dewklub3.ucoz.ru/_ph/23/1/878438079.jpg">
            <a:hlinkClick r:id="rId5" tooltip="&quot;Просмотры: 82 | Размеры: 542x550, 105.0Kb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00" y="1916832"/>
            <a:ext cx="2016224" cy="15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726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12168"/>
          </a:xfrm>
        </p:spPr>
        <p:txBody>
          <a:bodyPr/>
          <a:lstStyle/>
          <a:p>
            <a:r>
              <a:rPr lang="ru-RU" sz="3200" b="1" dirty="0" smtClean="0"/>
              <a:t>Что полезно?</a:t>
            </a:r>
            <a:r>
              <a:rPr lang="ru-RU" sz="3200" b="1" dirty="0" smtClean="0"/>
              <a:t>!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2204864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9" name="Рисунок 8" descr="http://picsdesktop.com/food/640x480/www.PicsDesktop.com_172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2878758"/>
            <a:ext cx="3384376" cy="292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8-tub-ru.yandex.net/i?id=108779940-11-72&amp;n=21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945735"/>
            <a:ext cx="4028653" cy="279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410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12168"/>
          </a:xfrm>
        </p:spPr>
        <p:txBody>
          <a:bodyPr/>
          <a:lstStyle/>
          <a:p>
            <a:r>
              <a:rPr lang="ru-RU" sz="3200" b="1" dirty="0" smtClean="0"/>
              <a:t>Что полезно?</a:t>
            </a:r>
            <a:r>
              <a:rPr lang="ru-RU" sz="3200" b="1" dirty="0" smtClean="0"/>
              <a:t>!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2204864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6" name="Рисунок 5" descr="http://im7-tub-ru.yandex.net/i?id=137442560-61-72&amp;n=21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2636912"/>
            <a:ext cx="352839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8-tub-ru.yandex.net/i?id=168234963-47-72&amp;n=21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056" y="2393576"/>
            <a:ext cx="3456384" cy="337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629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12168"/>
          </a:xfrm>
        </p:spPr>
        <p:txBody>
          <a:bodyPr/>
          <a:lstStyle/>
          <a:p>
            <a:r>
              <a:rPr lang="ru-RU" sz="3200" b="1" dirty="0" smtClean="0"/>
              <a:t>Что полезно?</a:t>
            </a:r>
            <a:r>
              <a:rPr lang="ru-RU" sz="3200" b="1" dirty="0" smtClean="0"/>
              <a:t>!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2204864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8" name="Рисунок 7" descr="http://prodotti.su/images/product_images/popup_images/2433_0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2574196"/>
            <a:ext cx="2880320" cy="337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4-tub-ru.yandex.net/i?id=338500435-26-72&amp;n=21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040" y="3378915"/>
            <a:ext cx="35283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053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95536"/>
          </a:xfrm>
        </p:spPr>
        <p:txBody>
          <a:bodyPr/>
          <a:lstStyle/>
          <a:p>
            <a:r>
              <a:rPr lang="ru-RU" sz="3200" b="1" dirty="0"/>
              <a:t>«Если хочешь быть здоров»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132856"/>
            <a:ext cx="6336704" cy="3993307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Добрый день. Я - чистота! </a:t>
            </a:r>
            <a:br>
              <a:rPr lang="ru-RU" b="1" dirty="0"/>
            </a:br>
            <a:r>
              <a:rPr lang="ru-RU" b="1" dirty="0"/>
              <a:t>С вами быть хочу всегда. </a:t>
            </a:r>
            <a:br>
              <a:rPr lang="ru-RU" b="1" dirty="0"/>
            </a:br>
            <a:r>
              <a:rPr lang="ru-RU" b="1" dirty="0"/>
              <a:t>Я пришла вас научить </a:t>
            </a:r>
            <a:br>
              <a:rPr lang="ru-RU" b="1" dirty="0"/>
            </a:br>
            <a:r>
              <a:rPr lang="ru-RU" b="1" dirty="0"/>
              <a:t>Как здоровье сохранить. </a:t>
            </a:r>
            <a:br>
              <a:rPr lang="ru-RU" b="1" dirty="0"/>
            </a:br>
            <a:r>
              <a:rPr lang="ru-RU" b="1" dirty="0"/>
              <a:t>Много грязи вокруг нас </a:t>
            </a:r>
            <a:br>
              <a:rPr lang="ru-RU" b="1" dirty="0"/>
            </a:br>
            <a:r>
              <a:rPr lang="ru-RU" b="1" dirty="0"/>
              <a:t>И она в недобрый час </a:t>
            </a:r>
            <a:br>
              <a:rPr lang="ru-RU" b="1" dirty="0"/>
            </a:br>
            <a:r>
              <a:rPr lang="ru-RU" b="1" dirty="0"/>
              <a:t>Принесет нам вред, болезни. </a:t>
            </a:r>
            <a:br>
              <a:rPr lang="ru-RU" b="1" dirty="0"/>
            </a:br>
            <a:r>
              <a:rPr lang="ru-RU" b="1" dirty="0"/>
              <a:t>Но я дам совет полезный </a:t>
            </a:r>
            <a:br>
              <a:rPr lang="ru-RU" b="1" dirty="0"/>
            </a:br>
            <a:r>
              <a:rPr lang="ru-RU" b="1" dirty="0"/>
              <a:t>Мой совет совсем не сложный - </a:t>
            </a:r>
            <a:br>
              <a:rPr lang="ru-RU" b="1" dirty="0"/>
            </a:br>
            <a:r>
              <a:rPr lang="ru-RU" b="1" dirty="0"/>
              <a:t>С грязью будьте осторожней.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2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12168"/>
          </a:xfrm>
        </p:spPr>
        <p:txBody>
          <a:bodyPr/>
          <a:lstStyle/>
          <a:p>
            <a:r>
              <a:rPr lang="ru-RU" sz="3200" b="1" dirty="0" smtClean="0"/>
              <a:t>Что полезно?</a:t>
            </a:r>
            <a:r>
              <a:rPr lang="ru-RU" sz="3200" b="1" dirty="0" smtClean="0"/>
              <a:t>!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2204864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6" name="Рисунок 5" descr="http://im4-tub-ru.yandex.net/i?id=7991008-00-16f-62728&amp;n=21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2708920"/>
            <a:ext cx="367240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efdiet.ru/wp-content/uploads/2013/10/dolyarastitelnuxgurov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33455" y="2641558"/>
            <a:ext cx="3857625" cy="337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341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12168"/>
          </a:xfrm>
        </p:spPr>
        <p:txBody>
          <a:bodyPr/>
          <a:lstStyle/>
          <a:p>
            <a:r>
              <a:rPr lang="ru-RU" sz="3200" b="1" dirty="0" smtClean="0"/>
              <a:t>Что полезно?</a:t>
            </a:r>
            <a:r>
              <a:rPr lang="ru-RU" sz="3200" b="1" dirty="0" smtClean="0"/>
              <a:t>!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2204864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7" name="Рисунок 6" descr="http://im2-tub-ru.yandex.net/i?id=2449352-08-16f-42605&amp;n=21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2776005"/>
            <a:ext cx="3600400" cy="30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5-tub-ru.yandex.net/i?id=6457443-03-16f-74658&amp;n=21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3928" y="2740000"/>
            <a:ext cx="36004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872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12168"/>
          </a:xfrm>
        </p:spPr>
        <p:txBody>
          <a:bodyPr/>
          <a:lstStyle/>
          <a:p>
            <a:r>
              <a:rPr lang="ru-RU" sz="3200" b="1" dirty="0" smtClean="0"/>
              <a:t>Что полезно?</a:t>
            </a:r>
            <a:r>
              <a:rPr lang="ru-RU" sz="3200" b="1" dirty="0" smtClean="0"/>
              <a:t>!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2204864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6" name="Рисунок 5" descr="http://img.advertology.ru/aimages/2013/10/18/ChupaChups_Tree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389530"/>
            <a:ext cx="3888432" cy="36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vinnitsa.info/images/mod_news/2013-10-22luk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0032" y="2389530"/>
            <a:ext cx="3960440" cy="36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046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052737"/>
            <a:ext cx="7772400" cy="1224136"/>
          </a:xfrm>
        </p:spPr>
        <p:txBody>
          <a:bodyPr/>
          <a:lstStyle/>
          <a:p>
            <a:r>
              <a:rPr lang="ru-RU" b="1" dirty="0" smtClean="0"/>
              <a:t>Правила здоровья!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852936"/>
            <a:ext cx="7772400" cy="3312367"/>
          </a:xfrm>
        </p:spPr>
        <p:txBody>
          <a:bodyPr>
            <a:normAutofit/>
          </a:bodyPr>
          <a:lstStyle/>
          <a:p>
            <a:pPr lvl="0" algn="l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1.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Мыть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руки перед едой.</a:t>
            </a:r>
          </a:p>
          <a:p>
            <a:pPr lvl="0" algn="l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2. Заниматься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спортом.</a:t>
            </a:r>
          </a:p>
          <a:p>
            <a:pPr lvl="0" algn="l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3. Делать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зарядку.</a:t>
            </a:r>
          </a:p>
          <a:p>
            <a:pPr lvl="0" algn="l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4. Чистить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зубы.</a:t>
            </a:r>
          </a:p>
          <a:p>
            <a:pPr lvl="0" algn="l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5. Следить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за чистотой одежды и тела.</a:t>
            </a:r>
          </a:p>
          <a:p>
            <a:pPr algn="l"/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0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95536"/>
          </a:xfrm>
        </p:spPr>
        <p:txBody>
          <a:bodyPr/>
          <a:lstStyle/>
          <a:p>
            <a:r>
              <a:rPr lang="ru-RU" sz="3200" b="1" dirty="0"/>
              <a:t>«Если хочешь быть здоров» </a:t>
            </a:r>
            <a:endParaRPr lang="ru-RU" sz="3200" dirty="0"/>
          </a:p>
        </p:txBody>
      </p:sp>
      <p:pic>
        <p:nvPicPr>
          <p:cNvPr id="4" name="Объект 3" descr="http://img-fotki.yandex.ru/get/5206/owilma.2b/0_497cf_f1b10153_L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35697" y="2133600"/>
            <a:ext cx="5328592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991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95536"/>
          </a:xfrm>
        </p:spPr>
        <p:txBody>
          <a:bodyPr/>
          <a:lstStyle/>
          <a:p>
            <a:r>
              <a:rPr lang="ru-RU" sz="3200" b="1" dirty="0"/>
              <a:t>«Если хочешь быть здоров» </a:t>
            </a:r>
            <a:endParaRPr lang="ru-RU" sz="3200" dirty="0"/>
          </a:p>
        </p:txBody>
      </p:sp>
      <p:pic>
        <p:nvPicPr>
          <p:cNvPr id="5" name="Объект 4" descr="http://www.med03.ru/images/product_images/info_images/44528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64573" y="1600200"/>
            <a:ext cx="4814854" cy="49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518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95536"/>
          </a:xfrm>
        </p:spPr>
        <p:txBody>
          <a:bodyPr/>
          <a:lstStyle/>
          <a:p>
            <a:r>
              <a:rPr lang="ru-RU" sz="3200" b="1" dirty="0"/>
              <a:t>«Если хочешь быть здоров» </a:t>
            </a:r>
            <a:endParaRPr lang="ru-RU" sz="3200" dirty="0"/>
          </a:p>
        </p:txBody>
      </p:sp>
      <p:pic>
        <p:nvPicPr>
          <p:cNvPr id="6" name="Объект 5" descr="http://im8-tub-ru.yandex.net/i?id=76913553-18-72&amp;n=21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47664" y="1988840"/>
            <a:ext cx="590465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7-tub-ru.yandex.net/i?id=96402852-11-72&amp;n=21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6256" y="4653136"/>
            <a:ext cx="1967855" cy="216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255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95536"/>
          </a:xfrm>
        </p:spPr>
        <p:txBody>
          <a:bodyPr/>
          <a:lstStyle/>
          <a:p>
            <a:r>
              <a:rPr lang="ru-RU" sz="3200" b="1" dirty="0"/>
              <a:t>«Если хочешь быть здоров» </a:t>
            </a:r>
            <a:endParaRPr lang="ru-RU" sz="3200" dirty="0"/>
          </a:p>
        </p:txBody>
      </p:sp>
      <p:pic>
        <p:nvPicPr>
          <p:cNvPr id="8" name="Объект 7" descr="http://altaytextil.ru/images/cms/data/import_files/80/platok_nos_zhen_12sht_art_45678_h_b_3.jpe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03648" y="1844824"/>
            <a:ext cx="5760640" cy="463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237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95536"/>
          </a:xfrm>
        </p:spPr>
        <p:txBody>
          <a:bodyPr/>
          <a:lstStyle/>
          <a:p>
            <a:r>
              <a:rPr lang="ru-RU" sz="3200" b="1" dirty="0"/>
              <a:t>«Если хочешь быть здоров» </a:t>
            </a:r>
            <a:endParaRPr lang="ru-RU" sz="3200" dirty="0"/>
          </a:p>
        </p:txBody>
      </p:sp>
      <p:pic>
        <p:nvPicPr>
          <p:cNvPr id="5" name="Объект 4" descr="http://im6-tub-ru.yandex.net/i?id=57219160-70-72&amp;n=21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03648" y="1916832"/>
            <a:ext cx="619268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069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95536"/>
          </a:xfrm>
        </p:spPr>
        <p:txBody>
          <a:bodyPr/>
          <a:lstStyle/>
          <a:p>
            <a:r>
              <a:rPr lang="ru-RU" sz="3200" b="1" dirty="0"/>
              <a:t>«Если хочешь быть здоров» </a:t>
            </a:r>
            <a:endParaRPr lang="ru-RU" sz="3200" dirty="0"/>
          </a:p>
        </p:txBody>
      </p:sp>
      <p:pic>
        <p:nvPicPr>
          <p:cNvPr id="6" name="Рисунок 5" descr="http://im6-tub-ru.yandex.net/i?id=56688913-31-72&amp;n=21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2564904"/>
            <a:ext cx="5544616" cy="36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21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95536"/>
          </a:xfrm>
        </p:spPr>
        <p:txBody>
          <a:bodyPr/>
          <a:lstStyle/>
          <a:p>
            <a:r>
              <a:rPr lang="ru-RU" sz="3200" b="1" dirty="0"/>
              <a:t>«Если хочешь быть здоров» </a:t>
            </a:r>
            <a:endParaRPr lang="ru-RU" sz="3200" dirty="0"/>
          </a:p>
        </p:txBody>
      </p:sp>
      <p:pic>
        <p:nvPicPr>
          <p:cNvPr id="5" name="Рисунок 4" descr="http://im8-tub-ru.yandex.net/i?id=33300563-43-72&amp;n=21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303748" y="1520789"/>
            <a:ext cx="4104456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022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87</TotalTime>
  <Words>156</Words>
  <Application>Microsoft Office PowerPoint</Application>
  <PresentationFormat>Экран (4:3)</PresentationFormat>
  <Paragraphs>44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Исполнительная</vt:lpstr>
      <vt:lpstr>   </vt:lpstr>
      <vt:lpstr>«Если хочешь быть здоров» </vt:lpstr>
      <vt:lpstr>«Если хочешь быть здоров» </vt:lpstr>
      <vt:lpstr>«Если хочешь быть здоров» </vt:lpstr>
      <vt:lpstr>«Если хочешь быть здоров» </vt:lpstr>
      <vt:lpstr>«Если хочешь быть здоров» </vt:lpstr>
      <vt:lpstr>«Если хочешь быть здоров» </vt:lpstr>
      <vt:lpstr>«Если хочешь быть здоров» </vt:lpstr>
      <vt:lpstr>«Если хочешь быть здоров» </vt:lpstr>
      <vt:lpstr>«Если хочешь быть здоров» </vt:lpstr>
      <vt:lpstr>«Если хочешь быть здоров» </vt:lpstr>
      <vt:lpstr>Найди лишние предметы. </vt:lpstr>
      <vt:lpstr>Запомни!!!</vt:lpstr>
      <vt:lpstr>Спорт.Спорт.Спорт… </vt:lpstr>
      <vt:lpstr>Игра «Мы спортсмены».  "В путь дорогу собирайся  За здоровьем отправляйся.”</vt:lpstr>
      <vt:lpstr>Питайся правильно!</vt:lpstr>
      <vt:lpstr>Что полезно?!</vt:lpstr>
      <vt:lpstr>Что полезно?!</vt:lpstr>
      <vt:lpstr>Что полезно?!</vt:lpstr>
      <vt:lpstr>Что полезно?!</vt:lpstr>
      <vt:lpstr>Что полезно?!</vt:lpstr>
      <vt:lpstr>Что полезно?!</vt:lpstr>
      <vt:lpstr>Правила здоровья!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teach</dc:creator>
  <cp:lastModifiedBy>teach</cp:lastModifiedBy>
  <cp:revision>9</cp:revision>
  <dcterms:created xsi:type="dcterms:W3CDTF">2013-10-25T19:22:59Z</dcterms:created>
  <dcterms:modified xsi:type="dcterms:W3CDTF">2013-10-25T20:50:55Z</dcterms:modified>
</cp:coreProperties>
</file>