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9EFF809-43E9-47FE-8A28-DBD156CED033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EF3209-0B60-417C-BCFF-7D11F055FEA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F809-43E9-47FE-8A28-DBD156CED033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3209-0B60-417C-BCFF-7D11F055FE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F809-43E9-47FE-8A28-DBD156CED033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5EF3209-0B60-417C-BCFF-7D11F055FE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F809-43E9-47FE-8A28-DBD156CED033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3209-0B60-417C-BCFF-7D11F055FEA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FF809-43E9-47FE-8A28-DBD156CED033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5EF3209-0B60-417C-BCFF-7D11F055FEA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F809-43E9-47FE-8A28-DBD156CED033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3209-0B60-417C-BCFF-7D11F055FE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F809-43E9-47FE-8A28-DBD156CED033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3209-0B60-417C-BCFF-7D11F055FE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F809-43E9-47FE-8A28-DBD156CED033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3209-0B60-417C-BCFF-7D11F055FEA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F809-43E9-47FE-8A28-DBD156CED033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3209-0B60-417C-BCFF-7D11F055FE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F809-43E9-47FE-8A28-DBD156CED033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EF3209-0B60-417C-BCFF-7D11F055FEA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F809-43E9-47FE-8A28-DBD156CED033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3209-0B60-417C-BCFF-7D11F055FE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59EFF809-43E9-47FE-8A28-DBD156CED033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5EF3209-0B60-417C-BCFF-7D11F055FE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42;&#1072;&#1093;&#1086;&#1085;&#1080;&#1085;&#1072;%20&#1053;.&#1057;..pptx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797152"/>
            <a:ext cx="3277344" cy="1828800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</a:t>
            </a:r>
          </a:p>
          <a:p>
            <a:r>
              <a:rPr lang="ru-RU" dirty="0" smtClean="0"/>
              <a:t>зам. директора по УВР МБОУ СОШ №117 Измайлова И.Н.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Проблема </a:t>
            </a:r>
            <a:r>
              <a:rPr lang="ru-RU" b="1" dirty="0"/>
              <a:t>организации домашней </a:t>
            </a:r>
            <a:r>
              <a:rPr lang="ru-RU" b="1" dirty="0" smtClean="0"/>
              <a:t>работы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5065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67" y="1719263"/>
            <a:ext cx="5875866" cy="4406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ФГОС </a:t>
            </a:r>
            <a:r>
              <a:rPr lang="ru-RU" sz="2400" dirty="0" smtClean="0"/>
              <a:t>второго поколения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260062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Личностные</a:t>
            </a:r>
          </a:p>
          <a:p>
            <a:pPr marL="45720" indent="0">
              <a:buNone/>
            </a:pPr>
            <a:r>
              <a:rPr lang="ru-RU" sz="2400" dirty="0" err="1" smtClean="0"/>
              <a:t>Смыслообразование</a:t>
            </a:r>
            <a:endParaRPr lang="ru-RU" sz="2400" dirty="0"/>
          </a:p>
          <a:p>
            <a:pPr marL="45720" indent="0">
              <a:buNone/>
            </a:pPr>
            <a:r>
              <a:rPr lang="ru-RU" sz="2400" dirty="0"/>
              <a:t>Самопознание и самоопределение</a:t>
            </a:r>
            <a:endParaRPr lang="ru-RU" sz="2400" dirty="0" smtClean="0"/>
          </a:p>
          <a:p>
            <a:pPr marL="45720" indent="0">
              <a:buNone/>
            </a:pPr>
            <a:r>
              <a:rPr lang="ru-RU" sz="2400" dirty="0"/>
              <a:t>Нравственно – этическая ориентация.</a:t>
            </a:r>
            <a:endParaRPr lang="ru-RU" sz="2400" dirty="0" smtClean="0"/>
          </a:p>
          <a:p>
            <a:r>
              <a:rPr lang="ru-RU" sz="3200" dirty="0" err="1" smtClean="0"/>
              <a:t>Метапредметные</a:t>
            </a:r>
            <a:endParaRPr lang="ru-RU" sz="3200" dirty="0" smtClean="0"/>
          </a:p>
          <a:p>
            <a:pPr marL="45720" lvl="0" indent="0" fontAlgn="base">
              <a:buNone/>
            </a:pPr>
            <a:r>
              <a:rPr lang="ru-RU" sz="2400" dirty="0"/>
              <a:t>Познавательные</a:t>
            </a:r>
          </a:p>
          <a:p>
            <a:pPr marL="45720" lvl="0" indent="0" fontAlgn="base">
              <a:buNone/>
            </a:pPr>
            <a:r>
              <a:rPr lang="ru-RU" sz="2400" dirty="0"/>
              <a:t>Регулятивные</a:t>
            </a:r>
          </a:p>
          <a:p>
            <a:pPr marL="45720" lvl="0" indent="0" fontAlgn="base">
              <a:buNone/>
            </a:pPr>
            <a:r>
              <a:rPr lang="ru-RU" sz="2400" dirty="0" smtClean="0"/>
              <a:t>Коммуникативные</a:t>
            </a:r>
          </a:p>
          <a:p>
            <a:pPr fontAlgn="base"/>
            <a:r>
              <a:rPr lang="ru-RU" sz="3200" dirty="0"/>
              <a:t>Предметные</a:t>
            </a:r>
          </a:p>
          <a:p>
            <a:pPr lvl="0" fontAlgn="base"/>
            <a:endParaRPr lang="ru-RU" sz="2400" dirty="0" smtClean="0"/>
          </a:p>
          <a:p>
            <a:pPr lvl="0" fontAlgn="base"/>
            <a:endParaRPr lang="ru-RU" sz="2400" dirty="0"/>
          </a:p>
          <a:p>
            <a:pPr lvl="0" fontAlgn="base"/>
            <a:endParaRPr lang="ru-RU" sz="2400" dirty="0" smtClean="0"/>
          </a:p>
          <a:p>
            <a:pPr lvl="0" fontAlgn="base"/>
            <a:endParaRPr lang="ru-RU" sz="2400" dirty="0"/>
          </a:p>
          <a:p>
            <a:pPr marL="45720" indent="0">
              <a:buNone/>
            </a:pPr>
            <a:endParaRPr lang="ru-RU" sz="3200" dirty="0" smtClean="0"/>
          </a:p>
          <a:p>
            <a:pPr marL="45720" indent="0">
              <a:buNone/>
            </a:pPr>
            <a:endParaRPr lang="ru-RU" sz="3200" dirty="0" smtClean="0"/>
          </a:p>
          <a:p>
            <a:pPr marL="45720" indent="0">
              <a:buNone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Универсальные учебные действия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8639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19071"/>
            <a:ext cx="5631161" cy="4407408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/>
              <a:t>домашние задания носят случайный, непродуманный </a:t>
            </a:r>
            <a:r>
              <a:rPr lang="ru-RU" sz="3200" dirty="0" smtClean="0"/>
              <a:t>характер;</a:t>
            </a:r>
          </a:p>
          <a:p>
            <a:r>
              <a:rPr lang="ru-RU" sz="3200" dirty="0"/>
              <a:t>плохо ведется подготовка к их </a:t>
            </a:r>
            <a:r>
              <a:rPr lang="ru-RU" sz="3200" dirty="0" smtClean="0"/>
              <a:t>выполнению;</a:t>
            </a:r>
          </a:p>
          <a:p>
            <a:r>
              <a:rPr lang="ru-RU" sz="3200" dirty="0"/>
              <a:t>формально строится </a:t>
            </a:r>
            <a:r>
              <a:rPr lang="ru-RU" sz="3200" dirty="0" smtClean="0"/>
              <a:t>проверка;</a:t>
            </a:r>
          </a:p>
          <a:p>
            <a:r>
              <a:rPr lang="ru-RU" sz="3200" dirty="0"/>
              <a:t>перегрузка учащихся домашними </a:t>
            </a:r>
            <a:r>
              <a:rPr lang="ru-RU" sz="3200" dirty="0" smtClean="0"/>
              <a:t>заданиями.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проблемы </a:t>
            </a:r>
            <a:r>
              <a:rPr lang="ru-RU" b="1" dirty="0"/>
              <a:t>организации домашней работы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61048"/>
            <a:ext cx="3563888" cy="277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739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0">
              <a:buNone/>
            </a:pPr>
            <a:endParaRPr lang="ru-RU" dirty="0" smtClean="0"/>
          </a:p>
          <a:p>
            <a:pPr marL="365760" lvl="1" indent="0">
              <a:buNone/>
            </a:pPr>
            <a:r>
              <a:rPr lang="ru-RU" dirty="0"/>
              <a:t> </a:t>
            </a:r>
            <a:r>
              <a:rPr lang="ru-RU" sz="3000" dirty="0" smtClean="0"/>
              <a:t>1 </a:t>
            </a:r>
            <a:r>
              <a:rPr lang="ru-RU" sz="3000" dirty="0"/>
              <a:t>класс – 45-60 </a:t>
            </a:r>
            <a:r>
              <a:rPr lang="ru-RU" sz="3000" dirty="0" smtClean="0"/>
              <a:t>мин(</a:t>
            </a:r>
            <a:r>
              <a:rPr lang="ru-RU" sz="2400" dirty="0" smtClean="0"/>
              <a:t>со </a:t>
            </a:r>
            <a:r>
              <a:rPr lang="ru-RU" sz="2400" dirty="0"/>
              <a:t>второго </a:t>
            </a:r>
            <a:r>
              <a:rPr lang="ru-RU" sz="2400" dirty="0" smtClean="0"/>
              <a:t>полугодия)</a:t>
            </a:r>
            <a:r>
              <a:rPr lang="ru-RU" dirty="0" smtClean="0"/>
              <a:t>;</a:t>
            </a:r>
          </a:p>
          <a:p>
            <a:pPr marL="365760" lvl="1" indent="0">
              <a:buNone/>
            </a:pP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/>
              <a:t> </a:t>
            </a:r>
            <a:r>
              <a:rPr lang="ru-RU" sz="3000" dirty="0" smtClean="0"/>
              <a:t>2 </a:t>
            </a:r>
            <a:r>
              <a:rPr lang="ru-RU" sz="3000" dirty="0"/>
              <a:t>класс -   1   - 1,5 часа</a:t>
            </a:r>
            <a:r>
              <a:rPr lang="ru-RU" sz="3000" dirty="0" smtClean="0"/>
              <a:t>;</a:t>
            </a:r>
          </a:p>
          <a:p>
            <a:pPr marL="365760" lvl="1" indent="0">
              <a:buNone/>
            </a:pP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/>
              <a:t> </a:t>
            </a:r>
            <a:r>
              <a:rPr lang="ru-RU" sz="3000" dirty="0" smtClean="0"/>
              <a:t>3 </a:t>
            </a:r>
            <a:r>
              <a:rPr lang="ru-RU" sz="3000" dirty="0"/>
              <a:t>класс -  1,5 - 2 часа</a:t>
            </a:r>
            <a:r>
              <a:rPr lang="ru-RU" sz="3000" dirty="0" smtClean="0"/>
              <a:t>;</a:t>
            </a:r>
          </a:p>
          <a:p>
            <a:pPr marL="365760" lvl="1" indent="0">
              <a:buNone/>
            </a:pPr>
            <a:r>
              <a:rPr lang="ru-RU" sz="3000" dirty="0"/>
              <a:t/>
            </a:r>
            <a:br>
              <a:rPr lang="ru-RU" sz="3000" dirty="0"/>
            </a:br>
            <a:r>
              <a:rPr lang="ru-RU" sz="3000" b="1" dirty="0"/>
              <a:t> </a:t>
            </a:r>
            <a:r>
              <a:rPr lang="ru-RU" sz="3000" dirty="0" smtClean="0"/>
              <a:t>4 </a:t>
            </a:r>
            <a:r>
              <a:rPr lang="ru-RU" sz="3000" dirty="0"/>
              <a:t>класс -  1,5 - 2 часа.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Продолжительность </a:t>
            </a:r>
            <a:r>
              <a:rPr lang="ru-RU" u="sng" dirty="0" smtClean="0"/>
              <a:t>выполнения </a:t>
            </a:r>
            <a:r>
              <a:rPr lang="ru-RU" u="sng" smtClean="0"/>
              <a:t>домашнего задания</a:t>
            </a:r>
            <a:r>
              <a:rPr lang="ru-RU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80928"/>
            <a:ext cx="3014226" cy="373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858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004" y="620688"/>
            <a:ext cx="8381260" cy="1054394"/>
          </a:xfrm>
        </p:spPr>
        <p:txBody>
          <a:bodyPr/>
          <a:lstStyle/>
          <a:p>
            <a:r>
              <a:rPr lang="ru-RU" sz="2800" dirty="0"/>
              <a:t>Многообразие домашних заданий способствует гармоничному развитию личности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513512" cy="4885134"/>
          </a:xfrm>
          <a:prstGeom prst="rect">
            <a:avLst/>
          </a:prstGeom>
        </p:spPr>
      </p:pic>
      <p:sp>
        <p:nvSpPr>
          <p:cNvPr id="5" name="Блок-схема: несколько документов 4">
            <a:hlinkClick r:id="rId3" action="ppaction://hlinkpres?slideindex=1&amp;slidetitle="/>
          </p:cNvPr>
          <p:cNvSpPr/>
          <p:nvPr/>
        </p:nvSpPr>
        <p:spPr>
          <a:xfrm>
            <a:off x="8028384" y="5661248"/>
            <a:ext cx="968896" cy="924694"/>
          </a:xfrm>
          <a:prstGeom prst="flowChartMultidocumen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9132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37</TotalTime>
  <Words>78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Сетка</vt:lpstr>
      <vt:lpstr>Проблема организации домашней работы </vt:lpstr>
      <vt:lpstr>ФГОС второго поколения</vt:lpstr>
      <vt:lpstr>Универсальные учебные действия</vt:lpstr>
      <vt:lpstr>проблемы организации домашней работы </vt:lpstr>
      <vt:lpstr>Продолжительность выполнения домашнего задания </vt:lpstr>
      <vt:lpstr>Многообразие домашних заданий способствует гармоничному развитию личности.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организации домашней работы</dc:title>
  <dc:creator>людмила</dc:creator>
  <cp:lastModifiedBy>людмила</cp:lastModifiedBy>
  <cp:revision>12</cp:revision>
  <dcterms:created xsi:type="dcterms:W3CDTF">2013-11-05T09:39:28Z</dcterms:created>
  <dcterms:modified xsi:type="dcterms:W3CDTF">2013-11-05T12:34:39Z</dcterms:modified>
</cp:coreProperties>
</file>