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3815" autoAdjust="0"/>
    <p:restoredTop sz="9466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  <a:cs typeface="Estrangelo Edessa" pitchFamily="66" charset="0"/>
              </a:rPr>
              <a:t>Ознакомление с изменением прилагательных по родам и числам</a:t>
            </a:r>
            <a:endParaRPr lang="ru-RU" dirty="0">
              <a:latin typeface="Georgia" pitchFamily="18" charset="0"/>
              <a:cs typeface="Estrangelo Edess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2998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000" dirty="0" smtClean="0"/>
          </a:p>
          <a:p>
            <a:pPr algn="r"/>
            <a:endParaRPr lang="ru-RU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Выполнила</a:t>
            </a:r>
          </a:p>
          <a:p>
            <a:pPr algn="r"/>
            <a:r>
              <a:rPr lang="ru-RU" sz="1900" dirty="0" smtClean="0"/>
              <a:t>у</a:t>
            </a:r>
            <a:r>
              <a:rPr lang="ru-RU" sz="1900" dirty="0" smtClean="0"/>
              <a:t>читель начальных классов</a:t>
            </a:r>
            <a:endParaRPr lang="ru-RU" sz="1900" dirty="0" smtClean="0"/>
          </a:p>
          <a:p>
            <a:pPr algn="r"/>
            <a:r>
              <a:rPr lang="ru-RU" sz="2000" dirty="0" smtClean="0"/>
              <a:t>Зуева Ирина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3857652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 класс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Ознакомление со словами, которые обозначают  признак предмета и отвечают на вопросы :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какой?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какая?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какое?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какие?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14355"/>
            <a:ext cx="4215628" cy="5955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Составление словосочетаний, состоящих из прилагательных и существительных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img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85992"/>
            <a:ext cx="6650736" cy="3910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класс</a:t>
            </a:r>
            <a:br>
              <a:rPr lang="ru-RU" sz="45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Определение числа имён прилагательных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g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4860"/>
            <a:ext cx="5410951" cy="536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21523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accent3">
                    <a:lumMod val="50000"/>
                  </a:schemeClr>
                </a:solidFill>
              </a:rPr>
              <a:t>3 класс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Определение рода имён прилагательных (в начальной форме)</a:t>
            </a:r>
            <a:endParaRPr lang="ru-RU" sz="45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img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496" y="1901039"/>
            <a:ext cx="6738090" cy="467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8048652" cy="510334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img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813546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072494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Наблюдение за прилагательными во множественном числе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img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541008" cy="522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04088"/>
            <a:ext cx="5286412" cy="29602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571480"/>
          <a:ext cx="8072494" cy="613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59"/>
                <a:gridCol w="2305735"/>
                <a:gridCol w="2629676"/>
                <a:gridCol w="2018124"/>
              </a:tblGrid>
              <a:tr h="90491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«Школа 2100»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Е.В. </a:t>
                      </a:r>
                      <a:r>
                        <a:rPr lang="ru-RU" sz="1400" dirty="0" err="1" smtClean="0"/>
                        <a:t>Бунеева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r>
                        <a:rPr lang="ru-RU" sz="1400" dirty="0" smtClean="0"/>
                        <a:t>Р.Н. </a:t>
                      </a:r>
                      <a:r>
                        <a:rPr lang="ru-RU" sz="1400" dirty="0" err="1" smtClean="0"/>
                        <a:t>Бунеев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/>
                        <a:t>«Ритм"</a:t>
                      </a:r>
                      <a:endParaRPr lang="ru-RU" sz="1400" b="1" dirty="0" smtClean="0"/>
                    </a:p>
                    <a:p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err="1" smtClean="0"/>
                        <a:t>Рамзаева</a:t>
                      </a:r>
                      <a:r>
                        <a:rPr lang="ru-RU" sz="1400" b="1" dirty="0" smtClean="0"/>
                        <a:t> Т.Г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«Гармония»</a:t>
                      </a:r>
                    </a:p>
                    <a:p>
                      <a:r>
                        <a:rPr lang="ru-RU" sz="1400" dirty="0" smtClean="0"/>
                        <a:t>М. С. Соловейчик, </a:t>
                      </a:r>
                    </a:p>
                    <a:p>
                      <a:r>
                        <a:rPr lang="ru-RU" sz="1400" dirty="0" smtClean="0"/>
                        <a:t>Н. С. </a:t>
                      </a:r>
                      <a:r>
                        <a:rPr lang="ru-RU" sz="1400" dirty="0" err="1" smtClean="0"/>
                        <a:t>Кузьменко</a:t>
                      </a:r>
                      <a:endParaRPr lang="ru-RU" sz="1400" dirty="0"/>
                    </a:p>
                  </a:txBody>
                  <a:tcPr/>
                </a:tc>
              </a:tr>
              <a:tr h="700582"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Слова, отвечающие на вопросы какой? какая? какое? какие? 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7927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Слова, которые отвечают на вопросы: какой? какая? какое? какие?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Различие слов, отвечающих на вопросы какой? какая? какое? Различие прилагательных в единственном и во множественном числе.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Род, число, падеж имени прилагательного.</a:t>
                      </a:r>
                      <a:endParaRPr lang="ru-RU" sz="1400" dirty="0"/>
                    </a:p>
                  </a:txBody>
                  <a:tcPr/>
                </a:tc>
              </a:tr>
              <a:tr h="1529006"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имён прилагательных по родам </a:t>
                      </a:r>
                    </a:p>
                    <a:p>
                      <a:pPr rt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числам, связь с именами существительными.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имён прилагательных</a:t>
                      </a:r>
                      <a:r>
                        <a:rPr lang="ru-RU" sz="1400" baseline="0" dirty="0" smtClean="0"/>
                        <a:t> по родам. Изменение имён прилагательных по числам.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 имени существительного и имени прилагательного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сходство и различие). </a:t>
                      </a:r>
                      <a:endParaRPr lang="ru-RU" sz="1400" dirty="0"/>
                    </a:p>
                  </a:txBody>
                  <a:tcPr/>
                </a:tc>
              </a:tr>
              <a:tr h="1451261"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имён прилагательных по родам, числам и падежам.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Правописание родовых имён прилагательных.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Решение орфографических задач в безударных окончаниях имён существительных.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188</Words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Ознакомление с изменением прилагательных по родам и числам</vt:lpstr>
      <vt:lpstr>  1 класс Ознакомление со словами, которые обозначают  признак предмета и отвечают на вопросы : какой? какая? какое? какие?   </vt:lpstr>
      <vt:lpstr>Составление словосочетаний, состоящих из прилагательных и существительных</vt:lpstr>
      <vt:lpstr>2 класс Определение числа имён прилагательных</vt:lpstr>
      <vt:lpstr>3 класс Определение рода имён прилагательных (в начальной форме)</vt:lpstr>
      <vt:lpstr>Слайд 6</vt:lpstr>
      <vt:lpstr>Наблюдение за прилагательными во множественном числе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изменением прилагательных по родам и числам</dc:title>
  <dc:creator>Sergey</dc:creator>
  <cp:lastModifiedBy>Sergey</cp:lastModifiedBy>
  <cp:revision>38</cp:revision>
  <dcterms:created xsi:type="dcterms:W3CDTF">2013-03-13T17:17:11Z</dcterms:created>
  <dcterms:modified xsi:type="dcterms:W3CDTF">2013-12-09T17:05:47Z</dcterms:modified>
</cp:coreProperties>
</file>