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79" r:id="rId2"/>
    <p:sldId id="258" r:id="rId3"/>
    <p:sldId id="257" r:id="rId4"/>
    <p:sldId id="260" r:id="rId5"/>
    <p:sldId id="261" r:id="rId6"/>
    <p:sldId id="262" r:id="rId7"/>
    <p:sldId id="272" r:id="rId8"/>
    <p:sldId id="270" r:id="rId9"/>
    <p:sldId id="271" r:id="rId10"/>
    <p:sldId id="263" r:id="rId11"/>
    <p:sldId id="264" r:id="rId12"/>
    <p:sldId id="265" r:id="rId13"/>
    <p:sldId id="266" r:id="rId14"/>
    <p:sldId id="268" r:id="rId15"/>
    <p:sldId id="274" r:id="rId16"/>
    <p:sldId id="267" r:id="rId17"/>
    <p:sldId id="278" r:id="rId18"/>
    <p:sldId id="269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CEA8D-8B36-4340-819A-A6C901717C7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6A08B-CA80-4485-9419-0FBD67115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A08B-CA80-4485-9419-0FBD671159E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ce.ru/iarticle/img/19243_4437293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 из 6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333750"/>
          </a:xfrm>
          <a:prstGeom prst="rect">
            <a:avLst/>
          </a:prstGeom>
          <a:noFill/>
        </p:spPr>
      </p:pic>
      <p:pic>
        <p:nvPicPr>
          <p:cNvPr id="1028" name="Picture 4" descr="Картинка 5 из 5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924174"/>
            <a:ext cx="4143375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1500198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яблочков</a:t>
            </a:r>
            <a:r>
              <a:rPr lang="ru-RU" sz="3200" dirty="0" smtClean="0"/>
              <a:t> </a:t>
            </a:r>
            <a:r>
              <a:rPr lang="ru-RU" sz="3200" dirty="0" err="1" smtClean="0"/>
              <a:t>павел</a:t>
            </a:r>
            <a:r>
              <a:rPr lang="ru-RU" sz="3200" dirty="0" smtClean="0"/>
              <a:t> </a:t>
            </a:r>
            <a:r>
              <a:rPr lang="ru-RU" sz="3200" dirty="0" err="1" smtClean="0"/>
              <a:t>николаевич</a:t>
            </a:r>
            <a:r>
              <a:rPr lang="ru-RU" sz="3200" dirty="0" smtClean="0"/>
              <a:t> и Лодыгин Александр Николаевич</a:t>
            </a:r>
            <a:endParaRPr lang="ru-RU" sz="3200" dirty="0"/>
          </a:p>
        </p:txBody>
      </p:sp>
      <p:pic>
        <p:nvPicPr>
          <p:cNvPr id="6146" name="Picture 2" descr="C:\Documents and Settings\Владелец\Рабочий стол\Картинки\лампочк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103" t="1578"/>
          <a:stretch>
            <a:fillRect/>
          </a:stretch>
        </p:blipFill>
        <p:spPr bwMode="auto">
          <a:xfrm>
            <a:off x="2714612" y="2071678"/>
            <a:ext cx="3324975" cy="4454525"/>
          </a:xfrm>
          <a:prstGeom prst="rect">
            <a:avLst/>
          </a:prstGeom>
          <a:noFill/>
        </p:spPr>
      </p:pic>
      <p:pic>
        <p:nvPicPr>
          <p:cNvPr id="5" name="Содержимое 4" descr="771319_4224nothumb5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8" y="3106958"/>
            <a:ext cx="2420594" cy="3751042"/>
          </a:xfrm>
        </p:spPr>
      </p:pic>
      <p:pic>
        <p:nvPicPr>
          <p:cNvPr id="11266" name="Picture 2" descr="http://www.piplz.ru/photo/yablochko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81095"/>
            <a:ext cx="2714612" cy="397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357166"/>
            <a:ext cx="3429000" cy="3929090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горит лампочка?</a:t>
            </a:r>
            <a:br>
              <a:rPr lang="ru-RU" dirty="0" smtClean="0"/>
            </a:br>
            <a:r>
              <a:rPr lang="ru-RU" dirty="0" smtClean="0"/>
              <a:t>что заставляет работать лампочку?</a:t>
            </a:r>
            <a:br>
              <a:rPr lang="ru-RU" dirty="0" smtClean="0"/>
            </a:br>
            <a:r>
              <a:rPr lang="ru-RU" dirty="0" smtClean="0"/>
              <a:t>А как нам помогает электричество?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9098" y="6429396"/>
            <a:ext cx="3429000" cy="14287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Documents and Settings\Владелец\Рабочий стол\Картинки\1317794415_0_70fc1_7fd8012f_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431" r="1443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2066" y="4357694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Электрические заряды в природе</a:t>
            </a:r>
            <a:endParaRPr lang="ru-RU" dirty="0"/>
          </a:p>
        </p:txBody>
      </p:sp>
      <p:pic>
        <p:nvPicPr>
          <p:cNvPr id="8194" name="Picture 2" descr="C:\Documents and Settings\Владелец\Рабочий стол\Картинки\9d6f3fc4509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3521075" cy="3744416"/>
          </a:xfrm>
          <a:prstGeom prst="rect">
            <a:avLst/>
          </a:prstGeom>
          <a:noFill/>
        </p:spPr>
      </p:pic>
      <p:pic>
        <p:nvPicPr>
          <p:cNvPr id="8195" name="Picture 3" descr="C:\Documents and Settings\Владелец\Рабочий стол\Картинки\0_7b4f_9041fa5f_X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772816"/>
            <a:ext cx="385008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ГИДРОЭЛЕКТРОСТАНЦИЯ</a:t>
            </a:r>
            <a:endParaRPr lang="ru-RU" dirty="0"/>
          </a:p>
        </p:txBody>
      </p:sp>
      <p:pic>
        <p:nvPicPr>
          <p:cNvPr id="10243" name="Picture 3" descr="C:\Documents and Settings\Владелец\Рабочий стол\Картинки\news_20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71546"/>
            <a:ext cx="8143899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АТОМНАЯ ЭЛЕКТРОСТАНЦИЯ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Картинка 2 из 158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1439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ВЕТРЯНАЯ ЭЛЕКТРОСТАНЦИЯ</a:t>
            </a:r>
            <a:endParaRPr lang="ru-RU" dirty="0"/>
          </a:p>
        </p:txBody>
      </p:sp>
      <p:pic>
        <p:nvPicPr>
          <p:cNvPr id="4" name="Содержимое 3" descr="10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3169"/>
            <a:ext cx="8215306" cy="5414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Запас электричества хранится и в батареях</a:t>
            </a:r>
            <a:endParaRPr lang="ru-RU" dirty="0"/>
          </a:p>
        </p:txBody>
      </p:sp>
      <p:pic>
        <p:nvPicPr>
          <p:cNvPr id="9218" name="Picture 2" descr="C:\Documents and Settings\Владелец\Рабочий стол\Картинки\duracellbatteries-690x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694656"/>
            <a:ext cx="6572250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а 8 из 11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714488"/>
            <a:ext cx="749133" cy="10001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 descr="Картинка 91 из 8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  <p:pic>
        <p:nvPicPr>
          <p:cNvPr id="7" name="Picture 8" descr="Картинка 8 из 11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7" y="714356"/>
            <a:ext cx="909661" cy="1214446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8" descr="Картинка 8 из 11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571612"/>
            <a:ext cx="660318" cy="881560"/>
          </a:xfrm>
          <a:prstGeom prst="rect">
            <a:avLst/>
          </a:prstGeom>
          <a:noFill/>
        </p:spPr>
      </p:pic>
      <p:pic>
        <p:nvPicPr>
          <p:cNvPr id="13" name="Picture 8" descr="Картинка 8 из 11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285992"/>
            <a:ext cx="660318" cy="881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Электричество наш друг и помощник, но может стать и врагом, если не знать правила безопасного пользования электричеством.</a:t>
            </a:r>
            <a:endParaRPr lang="ru-RU" sz="2000" dirty="0"/>
          </a:p>
        </p:txBody>
      </p:sp>
      <p:pic>
        <p:nvPicPr>
          <p:cNvPr id="12290" name="Picture 2" descr="C:\Documents and Settings\Владелец\Рабочий стол\Картинки\1244710140797_15892_200_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067944" cy="4248472"/>
          </a:xfrm>
          <a:prstGeom prst="rect">
            <a:avLst/>
          </a:prstGeom>
          <a:noFill/>
        </p:spPr>
      </p:pic>
      <p:pic>
        <p:nvPicPr>
          <p:cNvPr id="12291" name="Picture 3" descr="C:\Documents and Settings\Владелец\Рабочий стол\Картинки\Sukritikavo-A.Zuo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388843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В давние-давние времена людям по ночам светил лишь огонь костра.</a:t>
            </a:r>
            <a:endParaRPr lang="ru-RU" sz="2000" dirty="0"/>
          </a:p>
        </p:txBody>
      </p:sp>
      <p:pic>
        <p:nvPicPr>
          <p:cNvPr id="2050" name="Picture 2" descr="C:\Documents and Settings\Владелец\Рабочий стол\Картинки\костё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1075" y="1708944"/>
            <a:ext cx="6382641" cy="47918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Люди догадались со временем, что, если в костёр опустить палку, она загорится . </a:t>
            </a:r>
            <a:br>
              <a:rPr lang="ru-RU" sz="2000" dirty="0" smtClean="0"/>
            </a:br>
            <a:r>
              <a:rPr lang="ru-RU" sz="2000" dirty="0" smtClean="0"/>
              <a:t>Так появился факел.</a:t>
            </a: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давние-давние времена людям у костра светил ФАКЕЛ</a:t>
            </a:r>
            <a:endParaRPr lang="ru-RU" dirty="0"/>
          </a:p>
        </p:txBody>
      </p:sp>
      <p:pic>
        <p:nvPicPr>
          <p:cNvPr id="1026" name="Picture 2" descr="C:\Documents and Settings\Владелец\Рабочий стол\Картинки\фак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488832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Позднее в домах стали использовать палочки поменьше - лучины. Ставили лучины на специальную подставку – светец.</a:t>
            </a:r>
            <a:endParaRPr lang="ru-RU" sz="2000" dirty="0"/>
          </a:p>
        </p:txBody>
      </p:sp>
      <p:pic>
        <p:nvPicPr>
          <p:cNvPr id="3074" name="Picture 2" descr="C:\Documents and Settings\Владелец\Рабочий стол\Картинки\луч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4536504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25170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 временем люди стали наливать в маленькую мисочку масло, класть туда фитиль из ниток и поджигать его. Так появились масляные лампы</a:t>
            </a:r>
            <a:endParaRPr lang="ru-RU" sz="3200" dirty="0"/>
          </a:p>
        </p:txBody>
      </p:sp>
      <p:pic>
        <p:nvPicPr>
          <p:cNvPr id="4098" name="Picture 2" descr="C:\Documents and Settings\Владелец\Рабочий стол\Картинки\jyo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1904"/>
            <a:ext cx="4186808" cy="34634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ещё позже люди придумали свечку.</a:t>
            </a:r>
            <a:endParaRPr lang="ru-RU" sz="3200" dirty="0"/>
          </a:p>
        </p:txBody>
      </p:sp>
      <p:pic>
        <p:nvPicPr>
          <p:cNvPr id="5122" name="Picture 2" descr="C:\Documents and Settings\Владелец\Рабочий стол\Картинки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898776" cy="3626792"/>
          </a:xfrm>
          <a:prstGeom prst="rect">
            <a:avLst/>
          </a:prstGeom>
          <a:noFill/>
        </p:spPr>
      </p:pic>
      <p:pic>
        <p:nvPicPr>
          <p:cNvPr id="5123" name="Picture 3" descr="C:\Documents and Settings\Владелец\Рабочий стол\Картинки\candle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62" y="1624806"/>
            <a:ext cx="3536206" cy="504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8 из 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78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ещё позже появились керосиновые лампы</a:t>
            </a:r>
            <a:endParaRPr lang="ru-RU" sz="3200" dirty="0"/>
          </a:p>
        </p:txBody>
      </p:sp>
      <p:pic>
        <p:nvPicPr>
          <p:cNvPr id="4099" name="Picture 3" descr="C:\Documents and Settings\Владелец\Рабочий стол\Картинки\SwissKeroseneLa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7" y="1428736"/>
            <a:ext cx="4443332" cy="542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8" descr="Картинка 3 из 55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7929618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2accf66054d5ac7c44229f575826df98575f4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889</TotalTime>
  <Words>136</Words>
  <Application>Microsoft Office PowerPoint</Application>
  <PresentationFormat>Экран (4:3)</PresentationFormat>
  <Paragraphs>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В давние-давние времена людям по ночам светил лишь огонь костра.</vt:lpstr>
      <vt:lpstr>Люди догадались со временем, что, если в костёр опустить палку, она загорится .  Так появился факел.</vt:lpstr>
      <vt:lpstr>Позднее в домах стали использовать палочки поменьше - лучины. Ставили лучины на специальную подставку – светец.</vt:lpstr>
      <vt:lpstr>Со временем люди стали наливать в маленькую мисочку масло, класть туда фитиль из ниток и поджигать его. Так появились масляные лампы</vt:lpstr>
      <vt:lpstr>А ещё позже люди придумали свечку.</vt:lpstr>
      <vt:lpstr>Слайд 7</vt:lpstr>
      <vt:lpstr>А ещё позже появились керосиновые лампы</vt:lpstr>
      <vt:lpstr>Слайд 9</vt:lpstr>
      <vt:lpstr>яблочков павел николаевич и Лодыгин Александр Николаевич</vt:lpstr>
      <vt:lpstr>почему горит лампочка? что заставляет работать лампочку? А как нам помогает электричество?</vt:lpstr>
      <vt:lpstr>Электрические заряды в природе</vt:lpstr>
      <vt:lpstr>ГИДРОЭЛЕКТРОСТАНЦИЯ</vt:lpstr>
      <vt:lpstr>АТОМНАЯ ЭЛЕКТРОСТАНЦИЯ</vt:lpstr>
      <vt:lpstr>ВЕТРЯНАЯ ЭЛЕКТРОСТАНЦИЯ</vt:lpstr>
      <vt:lpstr>Запас электричества хранится и в батареях</vt:lpstr>
      <vt:lpstr>Слайд 17</vt:lpstr>
      <vt:lpstr>Электричество наш друг и помощник, но может стать и врагом, если не знать правила безопасного пользования электричеством.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в наш дом приходит  Электричество</dc:title>
  <cp:lastModifiedBy>Инга </cp:lastModifiedBy>
  <cp:revision>87</cp:revision>
  <dcterms:modified xsi:type="dcterms:W3CDTF">2013-11-08T12:30:04Z</dcterms:modified>
</cp:coreProperties>
</file>