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96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4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60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9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15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9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39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76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2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83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89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4B6F-2500-45CB-BDE3-F88080F9C26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EAA9-FD5E-4C64-BC0B-A6A7AF212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33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Парадные, нарядные,</a:t>
            </a:r>
            <a:br>
              <a:rPr lang="ru-RU" dirty="0" smtClean="0"/>
            </a:br>
            <a:r>
              <a:rPr lang="ru-RU" dirty="0" smtClean="0"/>
              <a:t>Такие ненаглядные</a:t>
            </a:r>
            <a:br>
              <a:rPr lang="ru-RU" dirty="0" smtClean="0"/>
            </a:br>
            <a:r>
              <a:rPr lang="ru-RU" dirty="0" smtClean="0"/>
              <a:t>И мальчики, и девочки </a:t>
            </a:r>
            <a:br>
              <a:rPr lang="ru-RU" dirty="0" smtClean="0"/>
            </a:br>
            <a:r>
              <a:rPr lang="ru-RU" dirty="0" smtClean="0"/>
              <a:t>Внимательно глядят.</a:t>
            </a:r>
            <a:br>
              <a:rPr lang="ru-RU" dirty="0" smtClean="0"/>
            </a:br>
            <a:r>
              <a:rPr lang="ru-RU" dirty="0" smtClean="0"/>
              <a:t>Вам всем учиться хочется?</a:t>
            </a:r>
            <a:br>
              <a:rPr lang="ru-RU" dirty="0" smtClean="0"/>
            </a:br>
            <a:r>
              <a:rPr lang="ru-RU" dirty="0" smtClean="0"/>
              <a:t>Урок к нам в гости просится.</a:t>
            </a:r>
            <a:br>
              <a:rPr lang="ru-RU" dirty="0" smtClean="0"/>
            </a:br>
            <a:r>
              <a:rPr lang="ru-RU" dirty="0" smtClean="0"/>
              <a:t>Пора его начать!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8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Наш урок будет необычным. Представим, что мы космонавты и  отправляемся в увлекательное математическое космическое путешествие за новыми знаниями.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4551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5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136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63326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2+9          5+9            8+9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83412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7715200" cy="3489251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7+9     8+ 9      9 + 9</a:t>
            </a:r>
            <a:endParaRPr lang="ru-RU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040" y="-14861032"/>
            <a:ext cx="18383250" cy="232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1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Парадные, нарядные, Такие ненаглядные И мальчики, и девочки  Внимательно глядят. Вам всем учиться хочется? Урок к нам в гости просится. Пора его начать! </vt:lpstr>
      <vt:lpstr>Слайд 2</vt:lpstr>
      <vt:lpstr>Слайд 3</vt:lpstr>
      <vt:lpstr>Слайд 4</vt:lpstr>
      <vt:lpstr>Слайд 5</vt:lpstr>
      <vt:lpstr>Слайд 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Парадные, нарядные, Такие ненаглядные И мальчики, и девочки  Внимательно глядят. Вам всем учиться хочется? Урок к нам в гости просится. Пора его начать!</dc:title>
  <dc:creator>Гузель</dc:creator>
  <cp:lastModifiedBy>3-10</cp:lastModifiedBy>
  <cp:revision>18</cp:revision>
  <dcterms:created xsi:type="dcterms:W3CDTF">2012-04-01T11:39:09Z</dcterms:created>
  <dcterms:modified xsi:type="dcterms:W3CDTF">2015-01-18T11:18:40Z</dcterms:modified>
</cp:coreProperties>
</file>