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3717033"/>
            <a:ext cx="6914630" cy="2217632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САНТИМЕТР»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Артушникова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Ю.В. 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ГБОУ СОШ №638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3"/>
            <a:ext cx="7175351" cy="20882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УРОК МАТЕМАТИКИ 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92696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САНТИМЕТР</a:t>
            </a:r>
            <a:endParaRPr lang="ru-RU" dirty="0"/>
          </a:p>
        </p:txBody>
      </p:sp>
      <p:pic>
        <p:nvPicPr>
          <p:cNvPr id="10242" name="Picture 2" descr="C:\Users\Shasha\Desktop\загруженное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12976"/>
            <a:ext cx="2016224" cy="2481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процесс 3"/>
          <p:cNvSpPr/>
          <p:nvPr/>
        </p:nvSpPr>
        <p:spPr>
          <a:xfrm>
            <a:off x="6156176" y="5265784"/>
            <a:ext cx="914400" cy="61264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7см</a:t>
            </a:r>
            <a:endParaRPr lang="ru-RU" dirty="0"/>
          </a:p>
        </p:txBody>
      </p:sp>
      <p:pic>
        <p:nvPicPr>
          <p:cNvPr id="10248" name="Picture 8" descr="C:\Users\Shasha\Desktop\загруженное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1872208" cy="2332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Блок-схема: процесс 11"/>
          <p:cNvSpPr/>
          <p:nvPr/>
        </p:nvSpPr>
        <p:spPr>
          <a:xfrm>
            <a:off x="2183901" y="3283013"/>
            <a:ext cx="914400" cy="61264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 см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751807" y="5151854"/>
            <a:ext cx="914400" cy="61264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 см</a:t>
            </a:r>
            <a:endParaRPr lang="ru-RU" dirty="0"/>
          </a:p>
        </p:txBody>
      </p:sp>
      <p:pic>
        <p:nvPicPr>
          <p:cNvPr id="20" name="Picture 2" descr="C:\Users\Shasha\Desktop\загруженное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793" y="3059194"/>
            <a:ext cx="2076450" cy="2209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0210459"/>
              </p:ext>
            </p:extLst>
          </p:nvPr>
        </p:nvGraphicFramePr>
        <p:xfrm>
          <a:off x="683568" y="692696"/>
          <a:ext cx="7200801" cy="3384375"/>
        </p:xfrm>
        <a:graphic>
          <a:graphicData uri="http://schemas.openxmlformats.org/drawingml/2006/table">
            <a:tbl>
              <a:tblPr firstRow="1" firstCol="1" bandRow="1"/>
              <a:tblGrid>
                <a:gridCol w="714794"/>
                <a:gridCol w="851747"/>
                <a:gridCol w="684761"/>
                <a:gridCol w="684761"/>
                <a:gridCol w="510567"/>
                <a:gridCol w="684761"/>
                <a:gridCol w="684761"/>
                <a:gridCol w="2384649"/>
              </a:tblGrid>
              <a:tr h="1128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Пальмы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Клен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32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Сосны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Users\Shasha\Desktop\загруженное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64094"/>
            <a:ext cx="2076450" cy="2209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2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/>
              <a:t>Спасибо! </a:t>
            </a:r>
          </a:p>
          <a:p>
            <a:pPr marL="45720" indent="0" algn="ctr">
              <a:buNone/>
            </a:pPr>
            <a:r>
              <a:rPr lang="ru-RU" sz="4800" dirty="0"/>
              <a:t>Урок окончен!</a:t>
            </a:r>
          </a:p>
          <a:p>
            <a:pPr algn="ctr"/>
            <a:endParaRPr lang="ru-RU" sz="4800" dirty="0"/>
          </a:p>
        </p:txBody>
      </p:sp>
      <p:pic>
        <p:nvPicPr>
          <p:cNvPr id="4" name="Picture 2" descr="C:\Users\Shasha\Desktop\загруженное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39950"/>
            <a:ext cx="1866900" cy="2447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hasha\Desktop\загруженное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59013"/>
            <a:ext cx="2076450" cy="2209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hasha\Desktop\загруженное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63913"/>
            <a:ext cx="2016224" cy="2481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89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731520"/>
            <a:ext cx="5996136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Встали ровненько, красиво. </a:t>
            </a:r>
          </a:p>
          <a:p>
            <a:pPr marL="45720" indent="0">
              <a:buNone/>
            </a:pPr>
            <a:r>
              <a:rPr lang="ru-RU" sz="2800" dirty="0"/>
              <a:t>Посмотрю-ка я на вас!</a:t>
            </a:r>
          </a:p>
          <a:p>
            <a:pPr marL="45720" indent="0">
              <a:buNone/>
            </a:pPr>
            <a:r>
              <a:rPr lang="ru-RU" sz="2800" dirty="0"/>
              <a:t>Молодцы, все встали прямо. </a:t>
            </a:r>
          </a:p>
          <a:p>
            <a:pPr marL="45720" indent="0">
              <a:buNone/>
            </a:pPr>
            <a:r>
              <a:rPr lang="ru-RU" sz="2800" dirty="0"/>
              <a:t>Ах, какой хороший класс!</a:t>
            </a:r>
          </a:p>
          <a:p>
            <a:pPr marL="45720" indent="0">
              <a:buNone/>
            </a:pPr>
            <a:r>
              <a:rPr lang="ru-RU" sz="2800" dirty="0"/>
              <a:t>Здесь затеи и задачи, </a:t>
            </a:r>
          </a:p>
          <a:p>
            <a:pPr marL="45720" indent="0">
              <a:buNone/>
            </a:pPr>
            <a:r>
              <a:rPr lang="ru-RU" sz="2800" dirty="0"/>
              <a:t>И</a:t>
            </a:r>
            <a:r>
              <a:rPr lang="ru-RU" sz="2800" dirty="0" smtClean="0"/>
              <a:t>гры</a:t>
            </a:r>
            <a:r>
              <a:rPr lang="ru-RU" sz="2800" dirty="0"/>
              <a:t>, шутки, всё для вас.</a:t>
            </a:r>
          </a:p>
          <a:p>
            <a:pPr marL="45720" indent="0">
              <a:buNone/>
            </a:pPr>
            <a:r>
              <a:rPr lang="ru-RU" sz="2800" dirty="0"/>
              <a:t>Пожелаю вам удачи. </a:t>
            </a:r>
          </a:p>
          <a:p>
            <a:pPr marL="45720" indent="0">
              <a:buNone/>
            </a:pPr>
            <a:r>
              <a:rPr lang="ru-RU" sz="2800" dirty="0"/>
              <a:t>За работу, в добрый час!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4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Shasha\Desktop\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hasha\Desktop\загруженное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92896"/>
            <a:ext cx="489654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4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372168"/>
            <a:ext cx="6398096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На уроке нам не грустно – </a:t>
            </a:r>
          </a:p>
          <a:p>
            <a:pPr marL="45720" indent="0">
              <a:buNone/>
            </a:pPr>
            <a:r>
              <a:rPr lang="ru-RU" dirty="0"/>
              <a:t>Хорошо считаем устно!</a:t>
            </a:r>
          </a:p>
          <a:p>
            <a:endParaRPr lang="ru-RU" dirty="0"/>
          </a:p>
        </p:txBody>
      </p:sp>
      <p:pic>
        <p:nvPicPr>
          <p:cNvPr id="5" name="Рисунок 4" descr="http://festival.1september.ru/articles/518019/img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02100"/>
            <a:ext cx="6954672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 descr="C:\Users\Shasha\Desktop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74" y="260648"/>
            <a:ext cx="2612917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0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Shasha\Desktop\загруженное (3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Shasha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424847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hasha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4392488" cy="33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9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2623324"/>
              </p:ext>
            </p:extLst>
          </p:nvPr>
        </p:nvGraphicFramePr>
        <p:xfrm>
          <a:off x="1835696" y="3816660"/>
          <a:ext cx="6624736" cy="2766060"/>
        </p:xfrm>
        <a:graphic>
          <a:graphicData uri="http://schemas.openxmlformats.org/drawingml/2006/table">
            <a:tbl>
              <a:tblPr firstRow="1" firstCol="1" bandRow="1"/>
              <a:tblGrid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  <a:gridCol w="828092"/>
              </a:tblGrid>
              <a:tr h="1318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7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4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3</a:t>
                      </a:r>
                      <a:endParaRPr lang="ru-RU" sz="4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8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4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C:\Users\Shash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3360"/>
            <a:ext cx="26193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C:\Users\Shasha\Desktop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34" y="188640"/>
            <a:ext cx="33843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Shasha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93600"/>
            <a:ext cx="30289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hasha\Desktop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03112"/>
            <a:ext cx="2849116" cy="201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Program Files (x86)\Microsoft Office 2010\MEDIA\CAGCAT10\j0212957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0688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Program Files (x86)\Microsoft Office 2010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Program Files (x86)\Microsoft Office 2010\MEDIA\CAGCAT10\j021295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3212976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Program Files (x86)\Microsoft Office 2010\MEDIA\CAGCAT10\j021295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27984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79249" y="1052736"/>
            <a:ext cx="4824536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5353" y="2520990"/>
            <a:ext cx="43204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7201" y="3933056"/>
            <a:ext cx="56886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435504"/>
            <a:ext cx="540060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 древности измеряли длину так …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15816" y="3140968"/>
            <a:ext cx="4627984" cy="1065272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9218" name="Picture 2" descr="C:\Users\Shasha\Desktop\загруженное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1206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7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574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Shasha\Desktop\загруженное (3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866900" cy="2447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Shasha\Desktop\загруженное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28" y="3412491"/>
            <a:ext cx="2076450" cy="2209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процесс 4"/>
          <p:cNvSpPr/>
          <p:nvPr/>
        </p:nvSpPr>
        <p:spPr>
          <a:xfrm>
            <a:off x="2843808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753055" y="5085184"/>
            <a:ext cx="2448272" cy="4320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067944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302577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526713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761346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619672" y="2276872"/>
            <a:ext cx="1224136" cy="4320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200410" y="5085184"/>
            <a:ext cx="2448272" cy="4320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648682" y="5085184"/>
            <a:ext cx="2448272" cy="43204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182944" y="3051451"/>
            <a:ext cx="3323918" cy="43204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 шагов </a:t>
            </a:r>
            <a:endParaRPr lang="ru-RU" sz="2400" dirty="0"/>
          </a:p>
        </p:txBody>
      </p:sp>
      <p:sp>
        <p:nvSpPr>
          <p:cNvPr id="21" name="Блок-схема: процесс 20"/>
          <p:cNvSpPr/>
          <p:nvPr/>
        </p:nvSpPr>
        <p:spPr>
          <a:xfrm rot="10800000" flipV="1">
            <a:off x="4352810" y="5949280"/>
            <a:ext cx="3323918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шага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19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129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УРОК МАТЕМАТИКИ  1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древности измеряли длину так …</vt:lpstr>
      <vt:lpstr>Презентация PowerPoint</vt:lpstr>
      <vt:lpstr>САНТИМЕТР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1 класс</dc:title>
  <dc:creator>Shasha</dc:creator>
  <cp:lastModifiedBy>Юлия</cp:lastModifiedBy>
  <cp:revision>12</cp:revision>
  <dcterms:created xsi:type="dcterms:W3CDTF">2014-11-04T16:39:12Z</dcterms:created>
  <dcterms:modified xsi:type="dcterms:W3CDTF">2015-01-16T20:21:48Z</dcterms:modified>
</cp:coreProperties>
</file>