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4" autoAdjust="0"/>
    <p:restoredTop sz="94709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EAC69B-54E7-4E8F-80AE-43F13E451469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F6D71B-24B7-44DF-9C7A-BD40BB27D5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786322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+mn-lt"/>
              </a:rPr>
              <a:t>Подготовила учитель 2 Д класса   </a:t>
            </a:r>
            <a:br>
              <a:rPr lang="ru-RU" sz="2400" i="1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i="1" dirty="0" smtClean="0">
                <a:solidFill>
                  <a:srgbClr val="7030A0"/>
                </a:solidFill>
                <a:latin typeface="+mn-lt"/>
              </a:rPr>
              <a:t>МБОУ СОШ №5 ст. Марьинской </a:t>
            </a:r>
            <a:br>
              <a:rPr lang="ru-RU" sz="2400" i="1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i="1" dirty="0" smtClean="0">
                <a:solidFill>
                  <a:srgbClr val="7030A0"/>
                </a:solidFill>
                <a:latin typeface="+mn-lt"/>
              </a:rPr>
              <a:t>Дудникова Татьяна Геннадиевна </a:t>
            </a:r>
            <a:endParaRPr lang="ru-RU" sz="2400" i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85794"/>
            <a:ext cx="8458200" cy="3071834"/>
          </a:xfrm>
        </p:spPr>
        <p:txBody>
          <a:bodyPr>
            <a:noAutofit/>
          </a:bodyPr>
          <a:lstStyle/>
          <a:p>
            <a:pPr algn="ctr"/>
            <a:endParaRPr lang="ru-RU" sz="5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5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5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5400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5400" i="1" dirty="0" smtClean="0">
                <a:solidFill>
                  <a:srgbClr val="C00000"/>
                </a:solidFill>
              </a:rPr>
              <a:t>Как различные животные готовятся к зиме </a:t>
            </a:r>
          </a:p>
          <a:p>
            <a:pPr algn="ctr"/>
            <a:r>
              <a:rPr lang="ru-RU" sz="4000" i="1" dirty="0" smtClean="0">
                <a:solidFill>
                  <a:srgbClr val="C00000"/>
                </a:solidFill>
              </a:rPr>
              <a:t>УМК Перспектива</a:t>
            </a:r>
            <a:endParaRPr lang="ru-RU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774270" cy="857256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Впадают  в   спячку</a:t>
            </a:r>
            <a:r>
              <a:rPr lang="ru-RU" b="1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приходом холодов эти животные прячутся в укромные места и впадают в спячку. Лягушки зимуют на дне водоёма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Дышат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при этом кожей.</a:t>
            </a:r>
          </a:p>
          <a:p>
            <a:endParaRPr lang="ru-RU" dirty="0"/>
          </a:p>
        </p:txBody>
      </p:sp>
      <p:pic>
        <p:nvPicPr>
          <p:cNvPr id="5" name="Picture 4" descr="http://img-fotki.yandex.ru/get/4404/raisa-anurowa.13/0_5f56c_8c97927b_XL"/>
          <p:cNvPicPr>
            <a:picLocks noChangeAspect="1" noChangeArrowheads="1"/>
          </p:cNvPicPr>
          <p:nvPr/>
        </p:nvPicPr>
        <p:blipFill>
          <a:blip r:embed="rId2" cstate="print"/>
          <a:srcRect r="-1852"/>
          <a:stretch>
            <a:fillRect/>
          </a:stretch>
        </p:blipFill>
        <p:spPr bwMode="auto">
          <a:xfrm>
            <a:off x="5000628" y="357166"/>
            <a:ext cx="38512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bm.img.com.ua/img/prikol/images/large/4/1/195614_44296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714752"/>
            <a:ext cx="37433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Линяют</a:t>
            </a:r>
            <a:r>
              <a:rPr lang="ru-RU" sz="4000" b="1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laginlib.org.ua/blog/wp-content/uploads/2012/05/41235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2500312"/>
            <a:ext cx="39052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f4.foto.rambler.ru/preview/r/668x521/4d1c3648-a140-e6d7-277b-73279bce2837/%D1%84%D0%BE%D1%82%D0%B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0" y="2581275"/>
            <a:ext cx="35433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ru-RU" sz="28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      </a:t>
            </a:r>
            <a:r>
              <a:rPr lang="ru-RU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У зайца и белки много врагов: лисы, совы, волки, а защита - только скорость ног. Потому им нужна защитная окраска зимой</a:t>
            </a:r>
            <a:r>
              <a:rPr lang="ru-RU" sz="2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. </a:t>
            </a:r>
            <a:endParaRPr lang="ru-RU" sz="2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pic>
        <p:nvPicPr>
          <p:cNvPr id="5" name="Picture 2" descr="http://pozitivika.ru/up/photos/album/1/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-774"/>
          <a:stretch>
            <a:fillRect/>
          </a:stretch>
        </p:blipFill>
        <p:spPr bwMode="auto">
          <a:xfrm>
            <a:off x="285720" y="2714620"/>
            <a:ext cx="4191000" cy="368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photo.qip.ru/photo/babula1946/200521266/large/20471258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357430"/>
            <a:ext cx="3505200" cy="421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Запасают </a:t>
            </a:r>
            <a:r>
              <a:rPr lang="ru-RU" sz="4000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   корм</a:t>
            </a:r>
            <a:br>
              <a:rPr lang="ru-RU" sz="4000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endParaRPr lang="ru-RU" sz="40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4" descr="http://qhhq.ru/images/stories/detskie/belk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357298"/>
            <a:ext cx="4343400" cy="31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g-2005-02.photosight.ru/08/7552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000372"/>
            <a:ext cx="4191000" cy="322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ukranews.com/uploads/news/2010/11/12/ae249c3fef54c0cd5f761305c8f968ec41cae83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285860"/>
            <a:ext cx="151130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98857806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4929198"/>
            <a:ext cx="13541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86742" cy="841248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Всю   зиму   спят</a:t>
            </a:r>
            <a:r>
              <a:rPr lang="ru-RU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Picture 6" descr="http://www.vjazanie.vdomezuki.ru/wp-content/uploads/2011/10/%D0%B5%D0%B6%D0%B8%D0%BA-%D0%BA%D0%BE%D0%BB%D1%8E%D1%87%D0%B8%D0%B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34956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opoccuu.com/animals_729-320x48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214422"/>
            <a:ext cx="295275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fokart.net/_ph/63/2/6312180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143248"/>
            <a:ext cx="3143272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У </a:t>
            </a:r>
            <a:r>
              <a:rPr lang="ru-RU" dirty="0" smtClean="0">
                <a:solidFill>
                  <a:srgbClr val="C00000"/>
                </a:solidFill>
              </a:rPr>
              <a:t>медведицы</a:t>
            </a:r>
            <a:r>
              <a:rPr lang="ru-RU" dirty="0" smtClean="0"/>
              <a:t> зимой рождаются медвежата, которые питаются её молоком, а она продолжает дремать. Если медведя нечаянно разбудить, то он с голода станет очень опасным зверем, будет нападать на домашний скот и людей. Таких медведей называют </a:t>
            </a:r>
            <a:r>
              <a:rPr lang="ru-RU" dirty="0" smtClean="0">
                <a:solidFill>
                  <a:srgbClr val="C00000"/>
                </a:solidFill>
              </a:rPr>
              <a:t>ШАТУНАМИ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6" descr="http://www.opoccuu.com/animals_729-320x48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86124"/>
            <a:ext cx="450059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fokart.net/_ph/112/2174987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7166"/>
            <a:ext cx="4500594" cy="3092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6" descr="http://sfw.org.ua/uploads/posts/2009-01/thumbs/1231935361_shor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2928958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ncontent.life.ru/media/2/news/2010/06/28744/00d4bf20d4da476e8e83f359858f0d7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643314"/>
            <a:ext cx="4210050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bashvest.ru/photos/25.03.2008/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57166"/>
            <a:ext cx="41910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643051"/>
            <a:ext cx="8458200" cy="2643205"/>
          </a:xfr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Спасибо </a:t>
            </a:r>
            <a:r>
              <a:rPr lang="ru-RU" sz="6600" b="1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за внимание!</a:t>
            </a:r>
            <a:endParaRPr lang="ru-RU" sz="6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124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Подготовила учитель 2 Д класса    МБОУ СОШ №5 ст. Марьинской  Дудникова Татьяна Геннадиевна </vt:lpstr>
      <vt:lpstr>Впадают  в   спячку </vt:lpstr>
      <vt:lpstr>Линяют </vt:lpstr>
      <vt:lpstr>      У зайца и белки много врагов: лисы, совы, волки, а защита - только скорость ног. Потому им нужна защитная окраска зимой. </vt:lpstr>
      <vt:lpstr>Запасают    корм </vt:lpstr>
      <vt:lpstr>Всю   зиму   спят </vt:lpstr>
      <vt:lpstr>Слайд 7</vt:lpstr>
      <vt:lpstr>Слайд 8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 учитель 2 Д класса   МБОУ СОШ №5 ст. Марьинской  Дудникова Татьяна Геннадиевна </dc:title>
  <dc:creator>Татьяна</dc:creator>
  <cp:lastModifiedBy>Admin</cp:lastModifiedBy>
  <cp:revision>0</cp:revision>
  <dcterms:created xsi:type="dcterms:W3CDTF">2013-11-15T19:54:14Z</dcterms:created>
  <dcterms:modified xsi:type="dcterms:W3CDTF">2013-11-15T20:46:34Z</dcterms:modified>
</cp:coreProperties>
</file>