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52DAC6-17DE-4D00-9473-82440A92CAC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3AF810-FAFE-4A6D-B2EC-D89AE02BA7C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ountain-dream.ru/images/materials/koryak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Камчатка в числах.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488" y="4500570"/>
            <a:ext cx="5286412" cy="1817352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подготовили учащиеся </a:t>
            </a:r>
          </a:p>
          <a:p>
            <a:r>
              <a:rPr lang="ru-RU" dirty="0" smtClean="0"/>
              <a:t> 4 «Г» класса МАОУ </a:t>
            </a:r>
          </a:p>
          <a:p>
            <a:r>
              <a:rPr lang="ru-RU" dirty="0" smtClean="0"/>
              <a:t>«Гимназия №39»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ic_200566_10mn17s37mls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843338" cy="5768975"/>
          </a:xfrm>
          <a:prstGeom prst="rect">
            <a:avLst/>
          </a:prstGeom>
          <a:noFill/>
          <a:ln w="635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57818" y="642918"/>
            <a:ext cx="3500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/>
              <a:t> </a:t>
            </a:r>
            <a:r>
              <a:rPr lang="ru-RU" sz="2400" dirty="0" smtClean="0"/>
              <a:t>Полуостров Камчатка</a:t>
            </a:r>
            <a:r>
              <a:rPr lang="ru-RU" sz="2400" b="0" dirty="0" smtClean="0"/>
              <a:t> находится на востоке России — это часть тихоокеанского вулканического пояса, он входит в состав </a:t>
            </a:r>
            <a:r>
              <a:rPr lang="ru-RU" sz="2400" b="0" dirty="0" err="1" smtClean="0"/>
              <a:t>Курило-Камчатской</a:t>
            </a:r>
            <a:r>
              <a:rPr lang="ru-RU" sz="2400" b="0" dirty="0" smtClean="0"/>
              <a:t> островной вулканической дуги и занимает ее северную часть. Всего на Камчатке около 300 вулканов, из них 29 действующих.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10231"/>
            <a:ext cx="4286248" cy="26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021764"/>
            <a:ext cx="4643438" cy="283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Камчатке насчитывается 140100 рек и ручьев, но только 105 из них имеют длину свыше 100 км. Несмотря на незначительную глубину, реки исключительно полноводны.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Резко выделяются по своим размерам р.Камчатка (длина 758 км)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р.Пенжина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(713 км).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Камчатские реки имеют горный характер в верховьях и спокойный - в пределах равнин. Все реки Камчатского края относятся к бассейнам Охотского и Берингова морей и бассейну Тихого океана.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 западной Камчатки впадают в Охотское море. Большинство берет начало в Срединном хребте. Меньшая часть зарождается в его предгорьях или торфяных болотах. В верховьях они текут в узких ущельях с многочисленными порогами и водопадами, на равнине их долины становятся широкими (до 5 - 6 км), берега низкими, течение замедленным. Реки образуют протоки, изобилуют песчаными отмелями.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56436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Камчатке свыше 100 тысяч больших и малых озер. По характеру их можно разделить на шесть типов.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районах древнего и современного вулканизма распространены многочисленные кратерные и запрудные озера. Кратерные (иногда с горячей водой) озера имеют небольшие размеры и находятся на значительной высоте. Запрудные озера образовались в результате перегораживания рек лавовыми потоками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оз.Паланское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Старичные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озера составляют вторую обширную группу. Расположены, главным образом в долине р.Камчатки.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побережьях, в основном в приустьевых частях рек, расположены лагунные озера, отделенные от моря косами. Они имеют значительные размеры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Сбросовые озера образовались в результате раскола и опускания отдельных участков земной коры. Они характеризуются простотой очертания берегов. (оз. Дальнее в районе с.Паратунки).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Еще один тип образуют ледниковые озера, расположенные и подножий хребтов.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Торфяные озера.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417" y="0"/>
            <a:ext cx="3337583" cy="300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286124"/>
            <a:ext cx="3324565" cy="337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Камчатка – один из наименее заселенных российских регионов. На полуострове можно встретить представителей 176 национальностей. Большой процент населения составляют русские, за ними следуют украинцы, белорусы, татары, мордва, малочисленные народы севера и другие национальности. Коренное население представлено коряками, ительменами, эвенами, алеутами и чукчами.</a:t>
            </a:r>
            <a:endParaRPr lang="ru-RU" sz="2400" dirty="0"/>
          </a:p>
        </p:txBody>
      </p:sp>
      <p:pic>
        <p:nvPicPr>
          <p:cNvPr id="5" name="Рисунок 4" descr="Коряки">
            <a:hlinkClick r:id="rId2" tooltip="&quot;Население Камчатки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999" y="0"/>
            <a:ext cx="4146001" cy="27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Эвен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098" y="2928934"/>
            <a:ext cx="4538902" cy="3929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</a:rPr>
              <a:t>Растительный мир Камчатки насчитывает около 1200 видов растений. Самые известные из них – это Каменная береза, рябина, тополь, кедровый стланик (кедрач), ива, папоротник, черемша, крапива, ядовитая пучка, дикая лилия (</a:t>
            </a:r>
            <a:r>
              <a:rPr lang="ru-RU" sz="2400" b="1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</a:rPr>
              <a:t>саранка</a:t>
            </a:r>
            <a:r>
              <a:rPr lang="ru-RU" sz="2400" b="1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</a:rPr>
              <a:t>) и многие другие.</a:t>
            </a:r>
            <a:endParaRPr lang="ru-RU" sz="2400" b="1" dirty="0">
              <a:ln/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71744"/>
            <a:ext cx="2214546" cy="404596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55000" b="-5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2285984" y="2428868"/>
            <a:ext cx="2462402" cy="421484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4857752" y="2428868"/>
            <a:ext cx="2143140" cy="419020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7072330" y="2428868"/>
            <a:ext cx="2071670" cy="414340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1214422"/>
            <a:ext cx="4786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СПАСИБО</a:t>
            </a:r>
            <a:br>
              <a:rPr lang="ru-RU" sz="4800" dirty="0" smtClean="0"/>
            </a:br>
            <a:r>
              <a:rPr lang="ru-RU" sz="4800" dirty="0" smtClean="0"/>
              <a:t>ЗА </a:t>
            </a:r>
            <a:br>
              <a:rPr lang="ru-RU" sz="4800" dirty="0" smtClean="0"/>
            </a:br>
            <a:r>
              <a:rPr lang="ru-RU" sz="4800" dirty="0" smtClean="0"/>
              <a:t>ВНИМАНИЕ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186634" cy="1850710"/>
          </a:xfrm>
        </p:spPr>
        <p:txBody>
          <a:bodyPr/>
          <a:lstStyle/>
          <a:p>
            <a:r>
              <a:rPr lang="ru-RU" dirty="0" smtClean="0"/>
              <a:t>1.Узнать историю Камчатки: </a:t>
            </a:r>
            <a:r>
              <a:rPr lang="ru-RU" dirty="0" smtClean="0"/>
              <a:t>к</a:t>
            </a:r>
            <a:r>
              <a:rPr lang="ru-RU" dirty="0" smtClean="0"/>
              <a:t>огда образовалась?</a:t>
            </a:r>
          </a:p>
          <a:p>
            <a:r>
              <a:rPr lang="ru-RU" dirty="0" smtClean="0"/>
              <a:t>2. Численность населения.</a:t>
            </a:r>
          </a:p>
          <a:p>
            <a:r>
              <a:rPr lang="ru-RU" dirty="0" smtClean="0"/>
              <a:t>3. Рельеф.</a:t>
            </a:r>
            <a:endParaRPr lang="ru-RU" dirty="0"/>
          </a:p>
        </p:txBody>
      </p:sp>
      <p:pic>
        <p:nvPicPr>
          <p:cNvPr id="4" name="Picture 2" descr="D:\My private\город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928670"/>
            <a:ext cx="1460500" cy="1371600"/>
          </a:xfrm>
          <a:prstGeom prst="rect">
            <a:avLst/>
          </a:prstGeom>
          <a:noFill/>
        </p:spPr>
      </p:pic>
      <p:pic>
        <p:nvPicPr>
          <p:cNvPr id="5" name="Picture 4" descr="D:\My private\сф\город\117-1799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14818"/>
            <a:ext cx="3000396" cy="245323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D:\My private\сф\город\116-1677_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2571768" cy="20312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Камчатка</a:t>
            </a:r>
            <a:endParaRPr lang="ru-RU" dirty="0"/>
          </a:p>
        </p:txBody>
      </p:sp>
      <p:pic>
        <p:nvPicPr>
          <p:cNvPr id="16" name="Рисунок 4" descr="map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1286" y="1214422"/>
            <a:ext cx="4057805" cy="510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1214422"/>
            <a:ext cx="46434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</a:rPr>
              <a:t>КАМЧАТКА -</a:t>
            </a:r>
            <a:r>
              <a:rPr lang="ru-RU" sz="2800" dirty="0" smtClean="0">
                <a:solidFill>
                  <a:srgbClr val="FFC000"/>
                </a:solidFill>
                <a:latin typeface="Calibri" pitchFamily="34" charset="0"/>
              </a:rPr>
              <a:t> это замечательный край с неповторимой природой, подобной которой, нет больше в мире. Конечно, на Земле есть много замечательных мест, но Камчатка..., ее нельзя сравнить ни с чем. Где еще можно встретить такие вулканы и горы, горячие источники и водопады, реки, леса. </a:t>
            </a:r>
            <a:endParaRPr lang="ru-RU" sz="28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Расположение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28637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86446" y="2241351"/>
            <a:ext cx="335755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Расстояние от Москвы до Петропавловска-Камчатского 7985 км.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Петропавловск-Камчатский — один из старинных городов Дальнего Востока. Старше Хабаровска — на 118, а Владивостока — на 120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14290"/>
            <a:ext cx="450059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Камчатский край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регион России входит в состав Дальневосточного федерального округа.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Камчатский край  граничит на севере с Магаданской областью и Чукотским автономным округом.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населения Камчатского края  — 343,5 тыс. человек.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Краевой центр –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  Петропавловск-Камчатский.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Расстояние от Петропавловска-Камчатского до Москвы – 7985 км.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Наиболее крупные города и промышленные центры края (тыс. человек):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Петропавловск-Камчатский (195)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Елизово (40)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Вилючинск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(25)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День 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3043230" cy="39671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Своим появлением Петропавловск-Камчатский обязан </a:t>
            </a:r>
            <a:r>
              <a:rPr lang="ru-RU" dirty="0" smtClean="0"/>
              <a:t>экспедиции </a:t>
            </a:r>
            <a:r>
              <a:rPr lang="ru-RU" dirty="0" smtClean="0"/>
              <a:t>(1732–1743) под руководством мореплавателя — командора </a:t>
            </a:r>
            <a:r>
              <a:rPr lang="ru-RU" dirty="0" err="1" smtClean="0"/>
              <a:t>Витуса</a:t>
            </a:r>
            <a:r>
              <a:rPr lang="ru-RU" dirty="0" smtClean="0"/>
              <a:t> </a:t>
            </a:r>
            <a:r>
              <a:rPr lang="ru-RU" dirty="0" err="1" smtClean="0"/>
              <a:t>Йонассена</a:t>
            </a:r>
            <a:r>
              <a:rPr lang="ru-RU" dirty="0" smtClean="0"/>
              <a:t> Беринга.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357298"/>
            <a:ext cx="5715008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1435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57818" y="178994"/>
            <a:ext cx="378618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Днем рождения Петропавловска-Камчатского считается дата прихода в Авачинскую губу кораблей Второй Камчатской экспедиции — пакетботов "Святой апостол Петр" и "Святой апостол Павел" 6 октября (17 октября по новому стилю) 1740 года. Возведенное поселение было названо именем святых апостолов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16" y="4214818"/>
            <a:ext cx="3571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1924 года город стал называться Петропавловском-Камчатским.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715016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1 июля 2007 года стал столицей Камчатского края.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 </a:t>
            </a:r>
            <a:endParaRPr lang="ru-RU" dirty="0"/>
          </a:p>
        </p:txBody>
      </p:sp>
      <p:pic>
        <p:nvPicPr>
          <p:cNvPr id="5" name="Picture 4" descr="atlantic-ocean-earth-128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715304" cy="4429132"/>
          </a:xfrm>
          <a:prstGeom prst="rect">
            <a:avLst/>
          </a:prstGeom>
          <a:solidFill>
            <a:schemeClr val="bg1"/>
          </a:solidFill>
          <a:ln w="635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500570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 </a:t>
            </a:r>
            <a:r>
              <a:rPr lang="ru-RU" sz="2400" b="0" dirty="0" smtClean="0"/>
              <a:t>На нашей планете более 600 действующих вулканов. Десятки из них известны всему человечеству, среди них - Везувий и Этна в Италии, Фудзияма в Японии, Гекла в Исландии. Однако среди вулканических регионов мира мало равных Камчатке по разнообразию и красоте.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033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24376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 </a:t>
            </a:r>
            <a:r>
              <a:rPr lang="ru-RU" sz="2000" b="0" dirty="0" smtClean="0"/>
              <a:t>На полуострове Камчатка зарегистрировано 182 уникальных природных объекта и памятника природы, среди которых горячие минеральные источники, гейзеры, величественные вулканы, озера в огромных круглых котловинах-кальдерах, образованных вулканическими взрывами.  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675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Камчатка в числах.</vt:lpstr>
      <vt:lpstr>Цели проекта:</vt:lpstr>
      <vt:lpstr>Камчатка</vt:lpstr>
      <vt:lpstr>Расположение</vt:lpstr>
      <vt:lpstr>Слайд 5</vt:lpstr>
      <vt:lpstr>День Рождения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2015-01-09T19:53:15Z</dcterms:created>
  <dcterms:modified xsi:type="dcterms:W3CDTF">2015-01-09T22:51:22Z</dcterms:modified>
</cp:coreProperties>
</file>