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111B00-360C-48E9-B516-E1C621F517DF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8A3308-5C2F-49C7-9458-73561ACB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11B00-360C-48E9-B516-E1C621F517DF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A3308-5C2F-49C7-9458-73561ACB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1111B00-360C-48E9-B516-E1C621F517DF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8A3308-5C2F-49C7-9458-73561ACB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11B00-360C-48E9-B516-E1C621F517DF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A3308-5C2F-49C7-9458-73561ACB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111B00-360C-48E9-B516-E1C621F517DF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E8A3308-5C2F-49C7-9458-73561ACB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11B00-360C-48E9-B516-E1C621F517DF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A3308-5C2F-49C7-9458-73561ACB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11B00-360C-48E9-B516-E1C621F517DF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A3308-5C2F-49C7-9458-73561ACB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11B00-360C-48E9-B516-E1C621F517DF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A3308-5C2F-49C7-9458-73561ACB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111B00-360C-48E9-B516-E1C621F517DF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A3308-5C2F-49C7-9458-73561ACB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11B00-360C-48E9-B516-E1C621F517DF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A3308-5C2F-49C7-9458-73561ACB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11B00-360C-48E9-B516-E1C621F517DF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8A3308-5C2F-49C7-9458-73561ACB47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1111B00-360C-48E9-B516-E1C621F517DF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8A3308-5C2F-49C7-9458-73561ACB47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688631"/>
          </a:xfrm>
        </p:spPr>
        <p:txBody>
          <a:bodyPr>
            <a:normAutofit fontScale="90000"/>
          </a:bodyPr>
          <a:lstStyle/>
          <a:p>
            <a:r>
              <a:rPr lang="ru-RU" dirty="0"/>
              <a:t>Тематическое родительское собрание:</a:t>
            </a:r>
            <a:br>
              <a:rPr lang="ru-RU" dirty="0"/>
            </a:br>
            <a:r>
              <a:rPr lang="ru-RU" b="1" dirty="0"/>
              <a:t>«Поощрение и наказание в семье».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Учитель начальных классов: Горшенина С.А.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005064"/>
            <a:ext cx="5114778" cy="20162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ша\Desktop\32-punishme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2699792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тест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аташа\Desktop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7920880" cy="5040560"/>
          </a:xfrm>
          <a:prstGeom prst="rect">
            <a:avLst/>
          </a:prstGeom>
          <a:noFill/>
        </p:spPr>
      </p:pic>
      <p:pic>
        <p:nvPicPr>
          <p:cNvPr id="9218" name="Picture 2" descr="C:\Users\Наташа\Desktop\cry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5"/>
            <a:ext cx="799288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chemeClr val="bg1"/>
                </a:solidFill>
              </a:rPr>
              <a:t>Дети учатся тому, что они видят вокруг себя.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таша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7776864" cy="5112567"/>
          </a:xfrm>
          <a:prstGeom prst="rect">
            <a:avLst/>
          </a:prstGeom>
          <a:noFill/>
        </p:spPr>
      </p:pic>
      <p:pic>
        <p:nvPicPr>
          <p:cNvPr id="3074" name="Picture 2" descr="C:\Users\Наташа\Desktop\s3img_55546277_2984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7920880" cy="52775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Притча: Ведь это всего один час…</a:t>
            </a:r>
            <a:r>
              <a:rPr lang="ru-RU" sz="3200" b="0" dirty="0" smtClean="0">
                <a:solidFill>
                  <a:schemeClr val="bg1"/>
                </a:solidFill>
              </a:rPr>
              <a:t/>
            </a:r>
            <a:br>
              <a:rPr lang="ru-RU" sz="3200" b="0" dirty="0" smtClean="0">
                <a:solidFill>
                  <a:schemeClr val="bg1"/>
                </a:solidFill>
              </a:rPr>
            </a:br>
            <a:endParaRPr lang="ru-RU" sz="3200" b="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аташа\Desktop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7704856" cy="5184575"/>
          </a:xfrm>
          <a:prstGeom prst="rect">
            <a:avLst/>
          </a:prstGeom>
          <a:noFill/>
        </p:spPr>
      </p:pic>
      <p:pic>
        <p:nvPicPr>
          <p:cNvPr id="4" name="Picture 2" descr="C:\Users\Наташа\Desktop\1349936675_2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7848872" cy="565388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  </a:t>
            </a:r>
            <a:r>
              <a:rPr lang="ru-RU" sz="3600" b="1" u="sng" dirty="0" smtClean="0">
                <a:solidFill>
                  <a:schemeClr val="bg1"/>
                </a:solidFill>
              </a:rPr>
              <a:t>Помните! </a:t>
            </a:r>
            <a:r>
              <a:rPr lang="ru-RU" sz="3600" dirty="0" smtClean="0">
                <a:solidFill>
                  <a:schemeClr val="bg1"/>
                </a:solidFill>
              </a:rPr>
              <a:t>Ваше внимание, любовь и ласка, дружеское участие и расположение могут сделать для вашего ребенка больше, чем самый дорогой подарок!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    Раны унижения и издевательства не заживают годами, шрамы безразличия и игнорирования остаются на всю жизнь! </a:t>
            </a:r>
            <a:r>
              <a:rPr lang="ru-RU" sz="3600" b="1" u="sng" dirty="0" smtClean="0">
                <a:solidFill>
                  <a:schemeClr val="bg1"/>
                </a:solidFill>
              </a:rPr>
              <a:t>Помните!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 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6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Всех </a:t>
            </a:r>
            <a:r>
              <a:rPr lang="ru-RU" sz="6600" dirty="0" smtClean="0">
                <a:solidFill>
                  <a:schemeClr val="bg1"/>
                </a:solidFill>
              </a:rPr>
              <a:t>благодарю за сотрудничество!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Наташа\Desktop\cf9d4b66530a482cd448577eaf36606c58513b114144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7920880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Цели: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-  Помочь родителям овладеть культурой воспитания; помочь разрешить проблему взаимоотношений родителей и детей. 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-  Донести до сознания родителей, что жестокое обращение с детьми недопустимо; что лучше лишний раз похвалить ребёнка, чем его наказать; что наказание и поощрение не должны идти во вред ребёнку. 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-  Развивать педагогическое мышление и такт родителей; умение прислушиваться к мнению своих детей. 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Всё начинается с семьи.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Призывный крик ребёнка в колыбели,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И мудрой старости докучливые стрелы-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Всё начинается с семьи.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Умение прощать любить и ненавидеть,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Умение страдать и сложность жизни видеть.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Всё начинается с семьи.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Опять вставать, идти и ошибаться,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И так всю жизнь и только не сдаваться.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Все начинается с семьи.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Наташа\Desktop\dad_n_son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501008"/>
            <a:ext cx="3059832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ш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7920879" cy="5976663"/>
          </a:xfrm>
          <a:prstGeom prst="rect">
            <a:avLst/>
          </a:prstGeom>
          <a:noFill/>
        </p:spPr>
      </p:pic>
      <p:pic>
        <p:nvPicPr>
          <p:cNvPr id="5122" name="Picture 2" descr="C:\Users\Наташа\Desktop\I6qzb9iUq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7920879" cy="61739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206084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Никогда не бейте своих детей! Ибо жестокость порождает зло, трусость, лицемерие, страх.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ша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7632847" cy="4392488"/>
          </a:xfrm>
          <a:prstGeom prst="rect">
            <a:avLst/>
          </a:prstGeom>
          <a:noFill/>
        </p:spPr>
      </p:pic>
      <p:pic>
        <p:nvPicPr>
          <p:cNvPr id="6146" name="Picture 2" descr="C:\Users\Наташа\Desktop\578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7920879" cy="4608511"/>
          </a:xfrm>
          <a:prstGeom prst="rect">
            <a:avLst/>
          </a:prstGeom>
          <a:noFill/>
        </p:spPr>
      </p:pic>
      <p:pic>
        <p:nvPicPr>
          <p:cNvPr id="6147" name="Picture 3" descr="C:\Users\Наташа\Desktop\2356efa94f1375adcf48bab7982895f306236d65_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060848"/>
            <a:ext cx="7920880" cy="4608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1281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Но что же делать?  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Вот такие советы  будут полезны каждой семье, где хотят покончить с оскорбительными криками, бранью.  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таша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204864"/>
            <a:ext cx="7632848" cy="4248472"/>
          </a:xfrm>
          <a:prstGeom prst="rect">
            <a:avLst/>
          </a:prstGeom>
          <a:noFill/>
        </p:spPr>
      </p:pic>
      <p:pic>
        <p:nvPicPr>
          <p:cNvPr id="4098" name="Picture 2" descr="C:\Users\Наташа\Desktop\99278956_1327548563_1319002093_familyreading_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7776864" cy="44769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55679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О. В. Гребнёва «Родительское собрание на лесной поляне».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аташа\Desktop\zv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7992887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571184" cy="60510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-Подбирать наказания в соответствии с поведением ребёнка.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-Быть последовательными в своих наказаниях.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-Нельзя наказывать физическими упражнениями или трудом.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-За один проступок достаточно одного наказания.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-Перед вынесением «приговора» не забывать о сроке давности.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-Если ребёнок кроме своего проступка сделал что-то хорошее, то лучше отменить наказание.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-Нельзя наказывать за незнания и неумения, надо ребёнку помочь.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-Прежде чем наказать ребёнка за плохую отметку, надо разобраться за что он её получил, скорее всего, ребёнку нужна ваша помощь, а не наказание.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-Никогда не наказываете ребёнка сгоряча или просто, потому что у вас плохое настроение.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- Нельзя наказывать и ругать ребёнка: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когда он болен, плохо себя чувствует или ещё не набрался сил после    перенесённой болезни. В этот период детская психика особенно уязвима, а реакция непредсказуемы;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-Ребенок не должен бояться наказания. Он должен знать, что в определенных случаях наказание неотвратимо.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- Не унижайте ребенка. Какой бы была его вина, наказание не должно восприниматься им как торжество вашей силы над его слабостью и как унижение человеческого достоинства.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-Если ребенок наказан, значит, он уже прощен. О прежних его проступках – больше ни слова.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90</TotalTime>
  <Words>390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Тематическое родительское собрание: «Поощрение и наказание в семье».    Учитель начальных классов: Горшенина С.А.   </vt:lpstr>
      <vt:lpstr>Слайд 2</vt:lpstr>
      <vt:lpstr>Слайд 3</vt:lpstr>
      <vt:lpstr>Слайд 4</vt:lpstr>
      <vt:lpstr> Никогда не бейте своих детей! Ибо жестокость порождает зло, трусость, лицемерие, страх.</vt:lpstr>
      <vt:lpstr> Но что же делать?       Вот такие советы  будут полезны каждой семье, где хотят покончить с оскорбительными криками, бранью.  </vt:lpstr>
      <vt:lpstr>О. В. Гребнёва «Родительское собрание на лесной поляне».</vt:lpstr>
      <vt:lpstr>Слайд 8</vt:lpstr>
      <vt:lpstr>Слайд 9</vt:lpstr>
      <vt:lpstr>тест</vt:lpstr>
      <vt:lpstr>Дети учатся тому, что они видят вокруг себя. </vt:lpstr>
      <vt:lpstr>Притча: Ведь это всего один час… 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Тематическое родительское собрание: «Поощрение и наказание в семье».   Учитель начальных классов: Горшенина С.А.</dc:title>
  <dc:creator>Наташа</dc:creator>
  <cp:lastModifiedBy>Наташа</cp:lastModifiedBy>
  <cp:revision>12</cp:revision>
  <dcterms:created xsi:type="dcterms:W3CDTF">2014-06-26T06:18:04Z</dcterms:created>
  <dcterms:modified xsi:type="dcterms:W3CDTF">2014-06-27T07:35:49Z</dcterms:modified>
</cp:coreProperties>
</file>