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4" r:id="rId8"/>
    <p:sldId id="265" r:id="rId9"/>
    <p:sldId id="263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5BEF-46EE-497D-9412-167F2428E238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EBE78-265D-439C-B736-9BA58773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915744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Развитие памяти </a:t>
            </a:r>
          </a:p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младших школьников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.wallpaperstock.net:81/mushroom-vert-wallpapers_7273_1280x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3174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Comic Sans MS" pitchFamily="66" charset="0"/>
              </a:rPr>
              <a:t>Память – это свойство психики воспринимать, сохранять и воспроизводить некоторую информацию, которая может иметь самую различную форму и содержание.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548680"/>
            <a:ext cx="2770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память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6975" y="2060848"/>
            <a:ext cx="525727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олговременная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1368" y="3861048"/>
            <a:ext cx="555306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кратк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овременная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548680"/>
            <a:ext cx="2770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память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841512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Природ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ная (механическая)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77072"/>
            <a:ext cx="7531229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Культур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ная (логическая)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500" y="548680"/>
            <a:ext cx="8141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Приемы запоминания: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060848"/>
            <a:ext cx="735329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Группировка материала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Ассоциации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Схематический образ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Опорные пункты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2353" y="548680"/>
            <a:ext cx="4573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упражнения: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772816"/>
            <a:ext cx="48478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Эстафета слов.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Что какого цвета?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Текст с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ошибками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2060848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Оглянись вокруг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Диктант на стене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Спички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02353" y="548680"/>
            <a:ext cx="4573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упражнения: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060848"/>
            <a:ext cx="5238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Рисуем схему</a:t>
            </a:r>
          </a:p>
          <a:p>
            <a:pPr marL="342900" indent="-342900">
              <a:buAutoNum type="arabicPeriod"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Смысловые связи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02353" y="548680"/>
            <a:ext cx="4573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упражнения: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2993768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Кошка -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Школа –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Доска –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Математика –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Улей –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Дерево –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Лампа –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Труба –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Бумага –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Буква –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Таблетка –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Телефон - 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67944" y="188640"/>
            <a:ext cx="2647841" cy="84023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к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лей 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велосипед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помидор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поезд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магнитофон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колесо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робот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зонт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машина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вторник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краска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пакет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110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2014-10-13T15:48:08Z</dcterms:created>
  <dcterms:modified xsi:type="dcterms:W3CDTF">2014-10-14T11:51:47Z</dcterms:modified>
</cp:coreProperties>
</file>