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924800" cy="31242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Математика </a:t>
            </a:r>
            <a:b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класс</a:t>
            </a:r>
            <a:endParaRPr lang="ru-RU" sz="88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458200" cy="1371600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Захарова С.В учитель начальных классов</a:t>
            </a:r>
          </a:p>
          <a:p>
            <a:pPr algn="r"/>
            <a:r>
              <a:rPr lang="ru-RU" sz="3200" dirty="0" smtClean="0"/>
              <a:t>МБОУ «</a:t>
            </a:r>
            <a:r>
              <a:rPr lang="ru-RU" sz="3200" dirty="0" err="1" smtClean="0"/>
              <a:t>Быстрянская</a:t>
            </a:r>
            <a:r>
              <a:rPr lang="ru-RU" sz="3200" dirty="0" smtClean="0"/>
              <a:t> СОШ им. О. </a:t>
            </a:r>
            <a:r>
              <a:rPr lang="ru-RU" sz="3200" dirty="0" err="1" smtClean="0"/>
              <a:t>Суртаева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стыдно не знать, стыдно не учиться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целепологание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5240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уроке мы узнаем очень важные слова.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ещё мы поиграем в « экономику», друзья.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 задачи обязательно решим.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 сначала  нас  ждёт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Увлекательный  устный  счёт.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Алгоритм решения задач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Устно  составьте   задачи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1676401"/>
          <a:ext cx="7924800" cy="3791831"/>
        </p:xfrm>
        <a:graphic>
          <a:graphicData uri="http://schemas.openxmlformats.org/drawingml/2006/table">
            <a:tbl>
              <a:tblPr/>
              <a:tblGrid>
                <a:gridCol w="2601404"/>
                <a:gridCol w="2371191"/>
                <a:gridCol w="2952205"/>
              </a:tblGrid>
              <a:tr h="90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Кол – 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Стоимость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6р</a:t>
                      </a: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   ?</a:t>
                      </a:r>
                      <a:endParaRPr lang="ru-RU" sz="4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 30р</a:t>
                      </a: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3р</a:t>
                      </a: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5шт</a:t>
                      </a: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   ?</a:t>
                      </a:r>
                      <a:endParaRPr lang="ru-RU" sz="4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 ? </a:t>
                      </a:r>
                      <a:endParaRPr lang="ru-RU" sz="4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7шт</a:t>
                      </a:r>
                      <a:r>
                        <a:rPr lang="ru-RU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48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r>
                        <a:rPr lang="ru-RU" sz="48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р</a:t>
                      </a:r>
                      <a:r>
                        <a:rPr lang="ru-RU" sz="48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4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Запишите  задачу в таблицу</a:t>
            </a: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Один  глиняный горшок гончар оценил в 4 монеты. Сколько денег выручит гончар за 8 таких горшков?</a:t>
            </a:r>
          </a:p>
          <a:p>
            <a:pPr>
              <a:buNone/>
            </a:pPr>
            <a:endParaRPr lang="ru-RU" sz="4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0999" y="4648200"/>
          <a:ext cx="81533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487"/>
                <a:gridCol w="2787487"/>
                <a:gridCol w="2578425"/>
              </a:tblGrid>
              <a:tr h="8382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Цена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Кол – во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Стоимость</a:t>
                      </a:r>
                      <a:endParaRPr lang="ru-RU" sz="36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4м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8шт.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?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Запишите  задачу в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Для обмена на монеты купец принёс 8 жемчужин. Меняло отдал купцу 30 монет, а себе за услугу оставил 10 монет. Сколько стоит одна жемчужина?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5029200"/>
          <a:ext cx="8153400" cy="1158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38400"/>
                <a:gridCol w="2514600"/>
                <a:gridCol w="32004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Цена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Кол – во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Стоимость</a:t>
                      </a:r>
                      <a:endParaRPr lang="ru-RU" sz="3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8 ж.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30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м. и 10 м.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Запишите  задачу в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На счёте у купца 80 р. Он купил 6 бочек солёной рыбы по 5 р., 3 короба соли по 4 р.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Сколько денег осталось на счету у купца?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Было – 80р.           Истратил - ?</a:t>
            </a: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Осталось - ?</a:t>
            </a:r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3886200"/>
          <a:ext cx="7772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8260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</a:t>
                      </a:r>
                      <a:r>
                        <a:rPr lang="ru-RU" sz="2400" baseline="0" dirty="0" smtClean="0"/>
                        <a:t> – 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Стоимость</a:t>
                      </a:r>
                      <a:endParaRPr lang="ru-RU" sz="24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Рыба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5 </a:t>
                      </a:r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6 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?</a:t>
                      </a:r>
                      <a:endParaRPr lang="ru-RU" sz="24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4 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 к.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?  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Рефлексия 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</a:t>
            </a:r>
            <a:r>
              <a:rPr lang="ru-RU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Закончите   предложения: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 научился на уроке……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Мне  этот  урок  дал  для  жизни….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  привлёк  меня  тем , что….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Урок  показался  интересным…..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287</Words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Математика  3 класс</vt:lpstr>
      <vt:lpstr> эпиграф</vt:lpstr>
      <vt:lpstr>целепологание</vt:lpstr>
      <vt:lpstr>Алгоритм решения задач</vt:lpstr>
      <vt:lpstr>Устно  составьте   задачи </vt:lpstr>
      <vt:lpstr>Запишите  задачу в таблицу</vt:lpstr>
      <vt:lpstr>Запишите  задачу в таблицу</vt:lpstr>
      <vt:lpstr>Запишите  задачу в таблицу</vt:lpstr>
      <vt:lpstr>Рефлексия 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3 класс</dc:title>
  <dc:creator>1</dc:creator>
  <cp:lastModifiedBy>1</cp:lastModifiedBy>
  <cp:revision>16</cp:revision>
  <dcterms:created xsi:type="dcterms:W3CDTF">2015-01-21T14:09:10Z</dcterms:created>
  <dcterms:modified xsi:type="dcterms:W3CDTF">2015-01-22T12:52:21Z</dcterms:modified>
</cp:coreProperties>
</file>