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4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58529-0B49-4669-A7E7-7A815463A821}" type="datetimeFigureOut">
              <a:rPr lang="ru-RU" smtClean="0"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1B9E6-4A11-4E6E-8E81-E2E5019EC8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58529-0B49-4669-A7E7-7A815463A821}" type="datetimeFigureOut">
              <a:rPr lang="ru-RU" smtClean="0"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1B9E6-4A11-4E6E-8E81-E2E5019EC8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58529-0B49-4669-A7E7-7A815463A821}" type="datetimeFigureOut">
              <a:rPr lang="ru-RU" smtClean="0"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1B9E6-4A11-4E6E-8E81-E2E5019EC8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58529-0B49-4669-A7E7-7A815463A821}" type="datetimeFigureOut">
              <a:rPr lang="ru-RU" smtClean="0"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1B9E6-4A11-4E6E-8E81-E2E5019EC8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58529-0B49-4669-A7E7-7A815463A821}" type="datetimeFigureOut">
              <a:rPr lang="ru-RU" smtClean="0"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1B9E6-4A11-4E6E-8E81-E2E5019EC8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58529-0B49-4669-A7E7-7A815463A821}" type="datetimeFigureOut">
              <a:rPr lang="ru-RU" smtClean="0"/>
              <a:t>08.01.2015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1B9E6-4A11-4E6E-8E81-E2E5019EC8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58529-0B49-4669-A7E7-7A815463A821}" type="datetimeFigureOut">
              <a:rPr lang="ru-RU" smtClean="0"/>
              <a:t>08.01.2015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1B9E6-4A11-4E6E-8E81-E2E5019EC8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58529-0B49-4669-A7E7-7A815463A821}" type="datetimeFigureOut">
              <a:rPr lang="ru-RU" smtClean="0"/>
              <a:t>08.01.2015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1B9E6-4A11-4E6E-8E81-E2E5019EC8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58529-0B49-4669-A7E7-7A815463A821}" type="datetimeFigureOut">
              <a:rPr lang="ru-RU" smtClean="0"/>
              <a:t>08.01.2015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1B9E6-4A11-4E6E-8E81-E2E5019EC8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58529-0B49-4669-A7E7-7A815463A821}" type="datetimeFigureOut">
              <a:rPr lang="ru-RU" smtClean="0"/>
              <a:t>08.01.2015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1B9E6-4A11-4E6E-8E81-E2E5019EC8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58529-0B49-4669-A7E7-7A815463A821}" type="datetimeFigureOut">
              <a:rPr lang="ru-RU" smtClean="0"/>
              <a:t>08.01.2015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1B9E6-4A11-4E6E-8E81-E2E5019EC8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58529-0B49-4669-A7E7-7A815463A821}" type="datetimeFigureOut">
              <a:rPr lang="ru-RU" smtClean="0"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1B9E6-4A11-4E6E-8E81-E2E5019EC8C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2130425"/>
            <a:ext cx="5832648" cy="1586607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u="sng" dirty="0"/>
              <a:t>Игра  </a:t>
            </a: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>«</a:t>
            </a:r>
            <a:r>
              <a:rPr lang="ru-RU" b="1" u="sng" dirty="0"/>
              <a:t>Юный математик»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Кривощёкова Оксана Фёдоровна</a:t>
            </a:r>
          </a:p>
          <a:p>
            <a:r>
              <a:rPr lang="ru-RU" sz="1600" dirty="0"/>
              <a:t>у</a:t>
            </a:r>
            <a:r>
              <a:rPr lang="ru-RU" sz="1600" dirty="0" smtClean="0"/>
              <a:t>читель начальных классов МБОУ СОШ № 20</a:t>
            </a:r>
          </a:p>
          <a:p>
            <a:r>
              <a:rPr lang="ru-RU" sz="1600" dirty="0"/>
              <a:t>г</a:t>
            </a:r>
            <a:r>
              <a:rPr lang="ru-RU" sz="1600" dirty="0" smtClean="0"/>
              <a:t>орода Серова, Свердловской области</a:t>
            </a:r>
            <a:endParaRPr lang="ru-RU" sz="1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9566840" y="274638"/>
            <a:ext cx="45719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51720" y="2132855"/>
            <a:ext cx="5472608" cy="3456385"/>
          </a:xfrm>
        </p:spPr>
        <p:txBody>
          <a:bodyPr/>
          <a:lstStyle/>
          <a:p>
            <a:r>
              <a:rPr lang="ru-RU" b="1" dirty="0"/>
              <a:t>У одного мужчины спросили, сколько у него детей. Он ответил: у меня 4 сына, у каждого из них есть родная сестра. Сколько же у него было детей?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9638848" y="274638"/>
            <a:ext cx="45719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79712" y="2276871"/>
            <a:ext cx="5544616" cy="3312369"/>
          </a:xfrm>
        </p:spPr>
        <p:txBody>
          <a:bodyPr>
            <a:normAutofit fontScale="92500"/>
          </a:bodyPr>
          <a:lstStyle/>
          <a:p>
            <a:r>
              <a:rPr lang="ru-RU" b="1" dirty="0"/>
              <a:t>Три мальчика, Коля, Петя и Ваня отправились  в лавочку. По дороге у лавочки они нашли три копейки. Сколько денег нашёл бы тогда один Ваня, если б отправился в лавочку?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9396536" y="274638"/>
            <a:ext cx="72008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51720" y="1484784"/>
            <a:ext cx="5472608" cy="4752527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Семь воробьишек спустились на грядки. Скачут и что-то клюют без оглядки. Котик хитрюга внезапно подкрался, мигом схватил одного и умчался. Вот как опасно клевать без оглядки! Сколько теперь их осталось на грядке?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9710856" y="274638"/>
            <a:ext cx="45719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51720" y="2276871"/>
            <a:ext cx="5400600" cy="3096345"/>
          </a:xfrm>
        </p:spPr>
        <p:txBody>
          <a:bodyPr/>
          <a:lstStyle/>
          <a:p>
            <a:r>
              <a:rPr lang="ru-RU" b="1" dirty="0"/>
              <a:t>Как расставить в комнате шесть стульев так, чтобы возле каждой стены стояло по два стула?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9638848" y="274638"/>
            <a:ext cx="45719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23728" y="2204863"/>
            <a:ext cx="5328592" cy="3312369"/>
          </a:xfrm>
        </p:spPr>
        <p:txBody>
          <a:bodyPr/>
          <a:lstStyle/>
          <a:p>
            <a:r>
              <a:rPr lang="ru-RU" b="1" dirty="0"/>
              <a:t>Что </a:t>
            </a:r>
            <a:r>
              <a:rPr lang="ru-RU" b="1" dirty="0" smtClean="0"/>
              <a:t>тяжелее, один </a:t>
            </a:r>
            <a:r>
              <a:rPr lang="ru-RU" b="1" dirty="0"/>
              <a:t>килограмм  ваты или  один килограмм железа?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9654875">
            <a:off x="3059832" y="2647945"/>
            <a:ext cx="3456384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5400" b="1" dirty="0" smtClean="0"/>
              <a:t>Молодцы!</a:t>
            </a:r>
            <a:endParaRPr lang="ru-RU" sz="5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9566840" y="980728"/>
            <a:ext cx="45719" cy="436910"/>
          </a:xfr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79712" y="2564903"/>
            <a:ext cx="5472608" cy="2520281"/>
          </a:xfrm>
        </p:spPr>
        <p:txBody>
          <a:bodyPr/>
          <a:lstStyle/>
          <a:p>
            <a:r>
              <a:rPr lang="ru-RU" b="1" dirty="0"/>
              <a:t>Две сардельки варятся 6 минут. Сколько времени будут вариться 6 таких сарделек?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9612560" y="274638"/>
            <a:ext cx="72008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79712" y="2348879"/>
            <a:ext cx="5472608" cy="3168353"/>
          </a:xfrm>
        </p:spPr>
        <p:txBody>
          <a:bodyPr/>
          <a:lstStyle/>
          <a:p>
            <a:r>
              <a:rPr lang="ru-RU" b="1" dirty="0"/>
              <a:t>Шла баба в Москву и повстречала трёх мужиков. Каждый из них нёс по мешку.  В каждом мешке по коту. Сколько существ направлялась в Москву.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9612560" y="274638"/>
            <a:ext cx="72008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51720" y="2204863"/>
            <a:ext cx="5400600" cy="3240361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Пять лампочек тускло горели </a:t>
            </a:r>
            <a:r>
              <a:rPr lang="ru-RU" b="1" dirty="0" smtClean="0"/>
              <a:t>на </a:t>
            </a:r>
            <a:r>
              <a:rPr lang="ru-RU" b="1" dirty="0"/>
              <a:t>люстре. Хлопнули двери и две перегорели. Сделать нужно вам милость: сказать, сколько ламп осталось?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56576" y="274638"/>
            <a:ext cx="72008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51720" y="2420887"/>
            <a:ext cx="5400600" cy="2880321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 </a:t>
            </a:r>
            <a:r>
              <a:rPr lang="ru-RU" b="1" dirty="0"/>
              <a:t>В клетке находились четыре кролика. Четверо ребят купили по одному из этих кроликов и один кролик остался в клетке. Как это могло случиться?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9684568" y="-243408"/>
            <a:ext cx="360040" cy="14401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51720" y="2348879"/>
            <a:ext cx="5400600" cy="3312369"/>
          </a:xfrm>
        </p:spPr>
        <p:txBody>
          <a:bodyPr/>
          <a:lstStyle/>
          <a:p>
            <a:r>
              <a:rPr lang="ru-RU" b="1" dirty="0"/>
              <a:t>Когда гусь стоит на двух ногах, то весит 4 кг. Сколько будет весить этот гусь, когда станет на одну ногу?</a:t>
            </a:r>
          </a:p>
          <a:p>
            <a:endParaRPr lang="ru-RU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12560" y="274638"/>
            <a:ext cx="144016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51720" y="2132855"/>
            <a:ext cx="5400600" cy="3456385"/>
          </a:xfrm>
        </p:spPr>
        <p:txBody>
          <a:bodyPr/>
          <a:lstStyle/>
          <a:p>
            <a:r>
              <a:rPr lang="ru-RU" b="1" dirty="0"/>
              <a:t>На столе стояли три стакана с вишней. Костя съел один стакан вишни. Поставив пустой стакан на стол. Сколько стаканов осталось?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9710856" y="274638"/>
            <a:ext cx="45719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79712" y="1988839"/>
            <a:ext cx="5544616" cy="3600401"/>
          </a:xfrm>
        </p:spPr>
        <p:txBody>
          <a:bodyPr/>
          <a:lstStyle/>
          <a:p>
            <a:r>
              <a:rPr lang="ru-RU" b="1" dirty="0"/>
              <a:t>Две матери, две дочки, да бабушка с внучкой. Сколько их было?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9494832" y="274638"/>
            <a:ext cx="45719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79712" y="2204863"/>
            <a:ext cx="5544616" cy="3168353"/>
          </a:xfrm>
        </p:spPr>
        <p:txBody>
          <a:bodyPr/>
          <a:lstStyle/>
          <a:p>
            <a:r>
              <a:rPr lang="ru-RU" b="1" dirty="0"/>
              <a:t>Сидят три кошки, против каждой кошки - две кошки. Много ли всех?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323</Words>
  <Application>Microsoft Office PowerPoint</Application>
  <PresentationFormat>Экран (4:3)</PresentationFormat>
  <Paragraphs>18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Игра   «Юный математик»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   «Юный математик»</dc:title>
  <dc:creator>777</dc:creator>
  <cp:lastModifiedBy>777</cp:lastModifiedBy>
  <cp:revision>5</cp:revision>
  <dcterms:created xsi:type="dcterms:W3CDTF">2015-01-08T07:33:54Z</dcterms:created>
  <dcterms:modified xsi:type="dcterms:W3CDTF">2015-01-08T08:14:44Z</dcterms:modified>
</cp:coreProperties>
</file>