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6" r:id="rId5"/>
    <p:sldId id="264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08957-FFED-4CEA-A9A0-185D69343C9E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35CED-D052-4ED6-8C9D-F40C9B37A7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08957-FFED-4CEA-A9A0-185D69343C9E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35CED-D052-4ED6-8C9D-F40C9B37A7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08957-FFED-4CEA-A9A0-185D69343C9E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35CED-D052-4ED6-8C9D-F40C9B37A7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08957-FFED-4CEA-A9A0-185D69343C9E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35CED-D052-4ED6-8C9D-F40C9B37A7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08957-FFED-4CEA-A9A0-185D69343C9E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35CED-D052-4ED6-8C9D-F40C9B37A7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08957-FFED-4CEA-A9A0-185D69343C9E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35CED-D052-4ED6-8C9D-F40C9B37A7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08957-FFED-4CEA-A9A0-185D69343C9E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35CED-D052-4ED6-8C9D-F40C9B37A7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08957-FFED-4CEA-A9A0-185D69343C9E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35CED-D052-4ED6-8C9D-F40C9B37A7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08957-FFED-4CEA-A9A0-185D69343C9E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35CED-D052-4ED6-8C9D-F40C9B37A7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08957-FFED-4CEA-A9A0-185D69343C9E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35CED-D052-4ED6-8C9D-F40C9B37A7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08957-FFED-4CEA-A9A0-185D69343C9E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35CED-D052-4ED6-8C9D-F40C9B37A7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08957-FFED-4CEA-A9A0-185D69343C9E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35CED-D052-4ED6-8C9D-F40C9B37A7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5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rmAutofit fontScale="90000"/>
          </a:bodyPr>
          <a:lstStyle/>
          <a:p>
            <a:r>
              <a:rPr lang="ru-RU" smtClean="0"/>
              <a:t>Птицы </a:t>
            </a:r>
            <a:r>
              <a:rPr lang="ru-RU" dirty="0" smtClean="0"/>
              <a:t>городов, деревень, скверов, парков, садов и огородов. 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y_cfac7a3c.jpg"/>
          <p:cNvPicPr>
            <a:picLocks noChangeAspect="1"/>
          </p:cNvPicPr>
          <p:nvPr/>
        </p:nvPicPr>
        <p:blipFill>
          <a:blip r:embed="rId3" cstate="print"/>
          <a:srcRect l="27695" t="20248" r="30483" b="7851"/>
          <a:stretch>
            <a:fillRect/>
          </a:stretch>
        </p:blipFill>
        <p:spPr>
          <a:xfrm>
            <a:off x="3500430" y="3357562"/>
            <a:ext cx="2428892" cy="2786082"/>
          </a:xfrm>
          <a:prstGeom prst="rect">
            <a:avLst/>
          </a:prstGeom>
        </p:spPr>
      </p:pic>
      <p:pic>
        <p:nvPicPr>
          <p:cNvPr id="6" name="Рисунок 5" descr="голуб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28" y="3357562"/>
            <a:ext cx="3143272" cy="2812354"/>
          </a:xfrm>
          <a:prstGeom prst="rect">
            <a:avLst/>
          </a:prstGeom>
        </p:spPr>
      </p:pic>
      <p:pic>
        <p:nvPicPr>
          <p:cNvPr id="7" name="Рисунок 6" descr="ворон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357562"/>
            <a:ext cx="3410110" cy="27694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деревенская ласточ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Ласточки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гор ласточ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929066"/>
            <a:ext cx="2643174" cy="26670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43042" y="6000768"/>
            <a:ext cx="1271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городская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500826" y="3214686"/>
            <a:ext cx="1434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</a:t>
            </a:r>
            <a:r>
              <a:rPr lang="ru-RU" dirty="0" smtClean="0"/>
              <a:t>еревенская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триж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Стриж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ерая мухолов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Мухоловка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амен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Каменка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x_d79807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>Дрозд рябинник частый гость в поселениях человека.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y_516f2ef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Свиристель</a:t>
            </a:r>
            <a:endParaRPr lang="ru-RU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y_720529b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>Синица проводит зиму рядом с нами.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y_451c32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Галка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36</Words>
  <Application>Microsoft Office PowerPoint</Application>
  <PresentationFormat>Экран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Птицы городов, деревень, скверов, парков, садов и огородов.   </vt:lpstr>
      <vt:lpstr>Ласточки </vt:lpstr>
      <vt:lpstr>Стриж </vt:lpstr>
      <vt:lpstr>Мухоловка </vt:lpstr>
      <vt:lpstr>Каменка </vt:lpstr>
      <vt:lpstr>Дрозд рябинник частый гость в поселениях человека. </vt:lpstr>
      <vt:lpstr>Свиристель</vt:lpstr>
      <vt:lpstr>Синица проводит зиму рядом с нами. </vt:lpstr>
      <vt:lpstr>Галка  </vt:lpstr>
    </vt:vector>
  </TitlesOfParts>
  <Company>Tycoon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Городов, деревень, скверов, парков, садов и огородов.   </dc:title>
  <dc:creator>maximus</dc:creator>
  <cp:lastModifiedBy>екатерина</cp:lastModifiedBy>
  <cp:revision>3</cp:revision>
  <dcterms:created xsi:type="dcterms:W3CDTF">2013-11-17T17:21:03Z</dcterms:created>
  <dcterms:modified xsi:type="dcterms:W3CDTF">2013-11-17T17:43:44Z</dcterms:modified>
</cp:coreProperties>
</file>