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CD14-3021-4CBA-BDF6-950E80E1D58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D86B-9846-458F-9489-D62149FFCF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CD14-3021-4CBA-BDF6-950E80E1D58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D86B-9846-458F-9489-D62149FFCF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CD14-3021-4CBA-BDF6-950E80E1D58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D86B-9846-458F-9489-D62149FFCF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CD14-3021-4CBA-BDF6-950E80E1D58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D86B-9846-458F-9489-D62149FFCF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CD14-3021-4CBA-BDF6-950E80E1D58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D86B-9846-458F-9489-D62149FFCF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CD14-3021-4CBA-BDF6-950E80E1D58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D86B-9846-458F-9489-D62149FFCF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CD14-3021-4CBA-BDF6-950E80E1D58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D86B-9846-458F-9489-D62149FFCF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CD14-3021-4CBA-BDF6-950E80E1D58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D86B-9846-458F-9489-D62149FFCF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CD14-3021-4CBA-BDF6-950E80E1D58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D86B-9846-458F-9489-D62149FFCF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CD14-3021-4CBA-BDF6-950E80E1D58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D86B-9846-458F-9489-D62149FFCF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CD14-3021-4CBA-BDF6-950E80E1D58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D86B-9846-458F-9489-D62149FFCF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CCD14-3021-4CBA-BDF6-950E80E1D58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8D86B-9846-458F-9489-D62149FFCF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уг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Птицы п</a:t>
            </a:r>
            <a:r>
              <a:rPr lang="ru-RU" dirty="0" smtClean="0"/>
              <a:t>олей, лугов, пастбищ и  пашен.</a:t>
            </a:r>
            <a:endParaRPr lang="ru-RU" dirty="0"/>
          </a:p>
        </p:txBody>
      </p:sp>
      <p:pic>
        <p:nvPicPr>
          <p:cNvPr id="5" name="Рисунок 4" descr="lugovoy_lun06.jpg"/>
          <p:cNvPicPr>
            <a:picLocks noChangeAspect="1"/>
          </p:cNvPicPr>
          <p:nvPr/>
        </p:nvPicPr>
        <p:blipFill>
          <a:blip r:embed="rId3" cstate="print"/>
          <a:srcRect r="17055"/>
          <a:stretch>
            <a:fillRect/>
          </a:stretch>
        </p:blipFill>
        <p:spPr>
          <a:xfrm>
            <a:off x="6072198" y="2071678"/>
            <a:ext cx="2518036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72198" y="4500570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Луговой лунь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_ad24b6c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Воробьинообразные</a:t>
            </a:r>
            <a:endParaRPr lang="ru-RU" dirty="0"/>
          </a:p>
        </p:txBody>
      </p:sp>
      <p:pic>
        <p:nvPicPr>
          <p:cNvPr id="5" name="Рисунок 4" descr="y_c4bfe05a.jpg"/>
          <p:cNvPicPr>
            <a:picLocks noChangeAspect="1"/>
          </p:cNvPicPr>
          <p:nvPr/>
        </p:nvPicPr>
        <p:blipFill>
          <a:blip r:embed="rId3"/>
          <a:srcRect l="13755" r="23977" b="5372"/>
          <a:stretch>
            <a:fillRect/>
          </a:stretch>
        </p:blipFill>
        <p:spPr>
          <a:xfrm>
            <a:off x="5857884" y="3429000"/>
            <a:ext cx="2928958" cy="3167065"/>
          </a:xfrm>
          <a:prstGeom prst="rect">
            <a:avLst/>
          </a:prstGeom>
        </p:spPr>
      </p:pic>
      <p:pic>
        <p:nvPicPr>
          <p:cNvPr id="6" name="Рисунок 5" descr="y_f2b5095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1285860"/>
            <a:ext cx="2928958" cy="20717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6143644"/>
            <a:ext cx="22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Желтая трясогузка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57884" y="1285860"/>
            <a:ext cx="204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Белая трясогузка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00760" y="600076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Обыкновенная овсянка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_0f8b056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Воробьинообразные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y_ebcef598.jpg"/>
          <p:cNvPicPr>
            <a:picLocks noChangeAspect="1"/>
          </p:cNvPicPr>
          <p:nvPr/>
        </p:nvPicPr>
        <p:blipFill>
          <a:blip r:embed="rId3"/>
          <a:srcRect l="9057" t="5882" r="25806"/>
          <a:stretch>
            <a:fillRect/>
          </a:stretch>
        </p:blipFill>
        <p:spPr>
          <a:xfrm>
            <a:off x="6072166" y="2000240"/>
            <a:ext cx="3071834" cy="32432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6512" y="4786322"/>
            <a:ext cx="20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Серый сорокопут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868" y="6429396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Луговой чекан</a:t>
            </a:r>
            <a:endParaRPr lang="ru-RU" dirty="0"/>
          </a:p>
        </p:txBody>
      </p:sp>
      <p:pic>
        <p:nvPicPr>
          <p:cNvPr id="8" name="Рисунок 7" descr="л конек.jpg"/>
          <p:cNvPicPr>
            <a:picLocks noChangeAspect="1"/>
          </p:cNvPicPr>
          <p:nvPr/>
        </p:nvPicPr>
        <p:blipFill>
          <a:blip r:embed="rId4"/>
          <a:srcRect l="17187" t="2468" r="17969" b="2468"/>
          <a:stretch>
            <a:fillRect/>
          </a:stretch>
        </p:blipFill>
        <p:spPr>
          <a:xfrm>
            <a:off x="0" y="2000240"/>
            <a:ext cx="3214710" cy="33575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034" y="4929198"/>
            <a:ext cx="177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Луговой конек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чиби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Чибис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жаворон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Жаворонок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етере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Тетерев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устельг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Хищные птицы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чегло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786190"/>
            <a:ext cx="2714644" cy="2428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6500834"/>
            <a:ext cx="95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Чеглок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643570" y="6534834"/>
            <a:ext cx="12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Пустельга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32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Птицы полей, лугов, пастбищ и  пашен.</vt:lpstr>
      <vt:lpstr>Воробьинообразные</vt:lpstr>
      <vt:lpstr>Воробьинообразные </vt:lpstr>
      <vt:lpstr>Чибис</vt:lpstr>
      <vt:lpstr>Жаворонок </vt:lpstr>
      <vt:lpstr>Тетерев </vt:lpstr>
      <vt:lpstr>Хищные птицы </vt:lpstr>
    </vt:vector>
  </TitlesOfParts>
  <Company>Tycoon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Птицы полей, лугов, пастбищ и  пашен.</dc:title>
  <dc:creator>maximus</dc:creator>
  <cp:lastModifiedBy>maximus</cp:lastModifiedBy>
  <cp:revision>2</cp:revision>
  <dcterms:created xsi:type="dcterms:W3CDTF">2013-11-17T16:57:20Z</dcterms:created>
  <dcterms:modified xsi:type="dcterms:W3CDTF">2013-11-17T17:11:29Z</dcterms:modified>
</cp:coreProperties>
</file>