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Классное собрание</a:t>
            </a:r>
            <a:br>
              <a:rPr lang="ru-RU" dirty="0" smtClean="0"/>
            </a:br>
            <a:r>
              <a:rPr lang="ru-RU" dirty="0" smtClean="0"/>
              <a:t>«Как хорошо уметь читать!»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7" y="45811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Николаева И.Ю.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«ООШ №8» г. Ухта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Кто много читает – тот много знает</a:t>
            </a:r>
            <a:endParaRPr lang="ru-RU" b="1" dirty="0"/>
          </a:p>
        </p:txBody>
      </p:sp>
      <p:pic>
        <p:nvPicPr>
          <p:cNvPr id="1026" name="Picture 2" descr="C:\Users\Учитель\Desktop\S7306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4825" y="1611948"/>
            <a:ext cx="3395749" cy="4526280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S73062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038600" cy="3028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92081" y="1988841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любимых книг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 книге ищут не буквы, а мысли.</a:t>
            </a:r>
            <a:endParaRPr lang="ru-RU" sz="4000" b="1" dirty="0"/>
          </a:p>
        </p:txBody>
      </p:sp>
      <p:pic>
        <p:nvPicPr>
          <p:cNvPr id="3074" name="Picture 2" descr="C:\Users\Учитель\Desktop\S7306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Книжки – малышки своими руками</a:t>
            </a:r>
            <a:endParaRPr lang="ru-RU" sz="3600" b="1" dirty="0"/>
          </a:p>
        </p:txBody>
      </p:sp>
      <p:pic>
        <p:nvPicPr>
          <p:cNvPr id="5" name="Picture 2" descr="C:\Users\Учитель\Desktop\S73048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582255"/>
            <a:ext cx="5904656" cy="4428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6021288"/>
            <a:ext cx="44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Книга мала, да ума придала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Умными словами недаром сказано:</a:t>
            </a:r>
            <a:br>
              <a:rPr lang="ru-RU" sz="3200" b="1" dirty="0" smtClean="0"/>
            </a:br>
            <a:r>
              <a:rPr lang="ru-RU" sz="3200" b="1" dirty="0" smtClean="0"/>
              <a:t>Всем лучшим книге мы обязаны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664" y="1628800"/>
            <a:ext cx="6264696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S7306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252187" cy="468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052736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Если купишь книгу,</a:t>
            </a:r>
          </a:p>
          <a:p>
            <a:pPr algn="ctr"/>
            <a:r>
              <a:rPr lang="ru-RU" sz="3600" b="1" dirty="0" smtClean="0"/>
              <a:t>Не бросай на полку.</a:t>
            </a:r>
          </a:p>
          <a:p>
            <a:pPr algn="ctr"/>
            <a:r>
              <a:rPr lang="ru-RU" sz="3600" b="1" dirty="0" smtClean="0"/>
              <a:t>От неё не будет </a:t>
            </a:r>
          </a:p>
          <a:p>
            <a:pPr algn="ctr"/>
            <a:r>
              <a:rPr lang="ru-RU" sz="3600" b="1" dirty="0" smtClean="0"/>
              <a:t>Никакого толку.</a:t>
            </a:r>
          </a:p>
          <a:p>
            <a:pPr algn="ctr"/>
            <a:r>
              <a:rPr lang="ru-RU" sz="3600" b="1" dirty="0" smtClean="0"/>
              <a:t>Всем полезно чтение</a:t>
            </a:r>
          </a:p>
          <a:p>
            <a:pPr algn="ctr"/>
            <a:r>
              <a:rPr lang="ru-RU" sz="3600" b="1" dirty="0" smtClean="0"/>
              <a:t>Про себя и вслух.</a:t>
            </a:r>
          </a:p>
          <a:p>
            <a:pPr algn="ctr"/>
            <a:r>
              <a:rPr lang="ru-RU" sz="3600" b="1" dirty="0" smtClean="0"/>
              <a:t>Книга – самый верный,</a:t>
            </a:r>
          </a:p>
          <a:p>
            <a:pPr algn="ctr"/>
            <a:r>
              <a:rPr lang="ru-RU" sz="3600" b="1" dirty="0" smtClean="0"/>
              <a:t>Самый лучший друг!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85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Классное собрание «Как хорошо уметь читать!»</vt:lpstr>
      <vt:lpstr>Кто много читает – тот много знает</vt:lpstr>
      <vt:lpstr>В книге ищут не буквы, а мысли.</vt:lpstr>
      <vt:lpstr>Книжки – малышки своими руками</vt:lpstr>
      <vt:lpstr>Умными словами недаром сказано: Всем лучшим книге мы обязаны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10</cp:revision>
  <dcterms:created xsi:type="dcterms:W3CDTF">2014-11-04T13:08:29Z</dcterms:created>
  <dcterms:modified xsi:type="dcterms:W3CDTF">2014-11-05T17:02:11Z</dcterms:modified>
</cp:coreProperties>
</file>