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1E753-7D63-46DD-A4BC-BF9E5C584CCB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A4DA4-4881-41D4-BAAD-8578347C6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20604-56D4-4838-ADBA-AC79FC9AC1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957C-B5A5-4554-8D84-A3CD0A9B092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AF37-DAB6-413A-B39B-80657D3F1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4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Птицы </a:t>
            </a:r>
            <a:br>
              <a:rPr lang="ru-RU" dirty="0" smtClean="0"/>
            </a:br>
            <a:r>
              <a:rPr lang="ru-RU" dirty="0" smtClean="0"/>
              <a:t>озер, рек, болот и прудов.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d964f6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Утиные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215082"/>
            <a:ext cx="8229600" cy="9112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Наши водоемы населяют такие </a:t>
            </a:r>
            <a:r>
              <a:rPr lang="ru-RU" dirty="0" smtClean="0"/>
              <a:t>утки, </a:t>
            </a:r>
            <a:r>
              <a:rPr lang="ru-RU" dirty="0" smtClean="0"/>
              <a:t>как: кряквы, чирки.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9e440e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Кулики</a:t>
            </a:r>
            <a:endParaRPr lang="ru-RU" dirty="0"/>
          </a:p>
        </p:txBody>
      </p:sp>
      <p:pic>
        <p:nvPicPr>
          <p:cNvPr id="5" name="Рисунок 4" descr="y_8623019a.jpg"/>
          <p:cNvPicPr>
            <a:picLocks noChangeAspect="1"/>
          </p:cNvPicPr>
          <p:nvPr/>
        </p:nvPicPr>
        <p:blipFill>
          <a:blip r:embed="rId3" cstate="print"/>
          <a:srcRect l="25641" t="32098" r="32478" b="11111"/>
          <a:stretch>
            <a:fillRect/>
          </a:stretch>
        </p:blipFill>
        <p:spPr>
          <a:xfrm>
            <a:off x="6429388" y="3286124"/>
            <a:ext cx="2357454" cy="2214578"/>
          </a:xfrm>
          <a:prstGeom prst="rect">
            <a:avLst/>
          </a:prstGeom>
        </p:spPr>
      </p:pic>
      <p:pic>
        <p:nvPicPr>
          <p:cNvPr id="6" name="Рисунок 5" descr="y_36442e52.jpg"/>
          <p:cNvPicPr>
            <a:picLocks noChangeAspect="1"/>
          </p:cNvPicPr>
          <p:nvPr/>
        </p:nvPicPr>
        <p:blipFill>
          <a:blip r:embed="rId4" cstate="print"/>
          <a:srcRect l="23978" r="3531" b="6784"/>
          <a:stretch>
            <a:fillRect/>
          </a:stretch>
        </p:blipFill>
        <p:spPr>
          <a:xfrm>
            <a:off x="6429388" y="571480"/>
            <a:ext cx="2357454" cy="2214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388" y="5572140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Кулик-перевозчик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857496"/>
            <a:ext cx="183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Кулик-травник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y_21076b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рачки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апл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Цапли</a:t>
            </a:r>
            <a:endParaRPr lang="ru-RU"/>
          </a:p>
        </p:txBody>
      </p:sp>
      <p:pic>
        <p:nvPicPr>
          <p:cNvPr id="5" name="Рисунок 4" descr="malayav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643050"/>
            <a:ext cx="2794636" cy="3500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1142984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Малая выпь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1142984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Серая  цапля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чной сверч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Воробьинообразные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болот к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928670"/>
            <a:ext cx="2814638" cy="209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6215082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Речной сверчок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3000372"/>
            <a:ext cx="228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Болотная </a:t>
            </a:r>
            <a:r>
              <a:rPr lang="ru-RU" dirty="0" smtClean="0"/>
              <a:t>камышевка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6488668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Ласточка береговушка</a:t>
            </a:r>
          </a:p>
          <a:p>
            <a:endParaRPr lang="ru-RU" dirty="0"/>
          </a:p>
        </p:txBody>
      </p:sp>
      <p:pic>
        <p:nvPicPr>
          <p:cNvPr id="11" name="Рисунок 10" descr="ласт бер.jpg"/>
          <p:cNvPicPr>
            <a:picLocks noChangeAspect="1"/>
          </p:cNvPicPr>
          <p:nvPr/>
        </p:nvPicPr>
        <p:blipFill>
          <a:blip r:embed="rId4" cstate="print"/>
          <a:srcRect l="30469"/>
          <a:stretch>
            <a:fillRect/>
          </a:stretch>
        </p:blipFill>
        <p:spPr>
          <a:xfrm>
            <a:off x="6000760" y="3786190"/>
            <a:ext cx="285748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aika0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d_kite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50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Хищные птицы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6286520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Красный </a:t>
            </a:r>
            <a:r>
              <a:rPr lang="ru-RU" dirty="0" smtClean="0"/>
              <a:t>коршун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37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Птицы  озер, рек, болот и прудов. </vt:lpstr>
      <vt:lpstr>Утиные</vt:lpstr>
      <vt:lpstr>Кулики</vt:lpstr>
      <vt:lpstr>Крачки</vt:lpstr>
      <vt:lpstr>Цапли</vt:lpstr>
      <vt:lpstr>Воробьинообразные </vt:lpstr>
      <vt:lpstr>Чайки</vt:lpstr>
      <vt:lpstr>Хищные птицы 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Птицы  озер, рек, болот и  прудов. </dc:title>
  <dc:creator>maximus</dc:creator>
  <cp:lastModifiedBy>екатерина</cp:lastModifiedBy>
  <cp:revision>3</cp:revision>
  <dcterms:created xsi:type="dcterms:W3CDTF">2013-11-17T16:50:57Z</dcterms:created>
  <dcterms:modified xsi:type="dcterms:W3CDTF">2013-11-17T17:47:39Z</dcterms:modified>
</cp:coreProperties>
</file>