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61" r:id="rId3"/>
    <p:sldId id="265" r:id="rId4"/>
    <p:sldId id="266" r:id="rId5"/>
    <p:sldId id="267" r:id="rId6"/>
    <p:sldId id="269" r:id="rId7"/>
    <p:sldId id="270" r:id="rId8"/>
    <p:sldId id="271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A470C-418B-40EB-9A68-278E0292D09A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3C661-0FEC-41E6-9816-8DB0AA5581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311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3C661-0FEC-41E6-9816-8DB0AA55819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3902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3C661-0FEC-41E6-9816-8DB0AA55819B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3902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3C661-0FEC-41E6-9816-8DB0AA55819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3902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3C661-0FEC-41E6-9816-8DB0AA55819B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3902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3C661-0FEC-41E6-9816-8DB0AA55819B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390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8069-F9DC-416D-A68D-92E926E18EA3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29B0-2FA6-4254-A79F-78E8E92955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318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8069-F9DC-416D-A68D-92E926E18EA3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29B0-2FA6-4254-A79F-78E8E92955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426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8069-F9DC-416D-A68D-92E926E18EA3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29B0-2FA6-4254-A79F-78E8E92955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96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8069-F9DC-416D-A68D-92E926E18EA3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29B0-2FA6-4254-A79F-78E8E92955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246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8069-F9DC-416D-A68D-92E926E18EA3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29B0-2FA6-4254-A79F-78E8E92955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121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8069-F9DC-416D-A68D-92E926E18EA3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29B0-2FA6-4254-A79F-78E8E92955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6171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8069-F9DC-416D-A68D-92E926E18EA3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29B0-2FA6-4254-A79F-78E8E92955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85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8069-F9DC-416D-A68D-92E926E18EA3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29B0-2FA6-4254-A79F-78E8E92955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484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8069-F9DC-416D-A68D-92E926E18EA3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29B0-2FA6-4254-A79F-78E8E92955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462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8069-F9DC-416D-A68D-92E926E18EA3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29B0-2FA6-4254-A79F-78E8E92955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0225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8069-F9DC-416D-A68D-92E926E18EA3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29B0-2FA6-4254-A79F-78E8E92955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915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F8069-F9DC-416D-A68D-92E926E18EA3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929B0-2FA6-4254-A79F-78E8E92955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103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metod-sunduchok.ucoz.ru/_ld/1/37100950.gif" TargetMode="External"/><Relationship Id="rId3" Type="http://schemas.openxmlformats.org/officeDocument/2006/relationships/hyperlink" Target="http://i073.radikal.ru/1009/08/2457bc036357.jpg" TargetMode="External"/><Relationship Id="rId7" Type="http://schemas.openxmlformats.org/officeDocument/2006/relationships/hyperlink" Target="http://s019.radikal.ru/i622/1206/0a/ce7483021053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itaest-s.ru/wp-content/uploads/2012/07/Lozhnyie-gribyi12.jpg" TargetMode="External"/><Relationship Id="rId5" Type="http://schemas.openxmlformats.org/officeDocument/2006/relationships/hyperlink" Target="http://www.interfotki.ru/content/photo/13/86/138616/xuzcai_cont.jpg" TargetMode="External"/><Relationship Id="rId10" Type="http://schemas.openxmlformats.org/officeDocument/2006/relationships/hyperlink" Target="http://zagadochki.ru/zagadki-pro-podosinovik-s-otvetami.html" TargetMode="External"/><Relationship Id="rId4" Type="http://schemas.openxmlformats.org/officeDocument/2006/relationships/hyperlink" Target="http://www.stihi.ru/pics/2012/11/18/4325.jpg" TargetMode="External"/><Relationship Id="rId9" Type="http://schemas.openxmlformats.org/officeDocument/2006/relationships/hyperlink" Target="http://pedsovet.su/load/321-1-0-3753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07704" y="692697"/>
            <a:ext cx="5112568" cy="4680519"/>
          </a:xfrm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Интерактивный кроссворд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«Съедобные грибы»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03848" y="4509120"/>
            <a:ext cx="4568552" cy="2160240"/>
          </a:xfrm>
        </p:spPr>
        <p:txBody>
          <a:bodyPr>
            <a:normAutofit/>
          </a:bodyPr>
          <a:lstStyle/>
          <a:p>
            <a:r>
              <a:rPr lang="ru-RU" sz="2240" dirty="0" smtClean="0">
                <a:solidFill>
                  <a:srgbClr val="C00000"/>
                </a:solidFill>
              </a:rPr>
              <a:t>       </a:t>
            </a:r>
          </a:p>
        </p:txBody>
      </p:sp>
      <p:sp>
        <p:nvSpPr>
          <p:cNvPr id="6" name="Управляющая кнопка: сведения 5">
            <a:hlinkClick r:id="" action="ppaction://hlinkshowjump?jump=lastslide" highlightClick="1"/>
          </p:cNvPr>
          <p:cNvSpPr/>
          <p:nvPr/>
        </p:nvSpPr>
        <p:spPr>
          <a:xfrm>
            <a:off x="755576" y="6176740"/>
            <a:ext cx="864096" cy="548680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6660232" y="6174846"/>
            <a:ext cx="864096" cy="521208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</p:spTree>
    <p:extLst>
      <p:ext uri="{BB962C8B-B14F-4D97-AF65-F5344CB8AC3E}">
        <p14:creationId xmlns:p14="http://schemas.microsoft.com/office/powerpoint/2010/main" xmlns="" val="2788981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5252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6732240" y="5733256"/>
            <a:ext cx="864096" cy="521208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772816"/>
            <a:ext cx="2436224" cy="2592288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3923928" y="1196752"/>
            <a:ext cx="4464496" cy="3024336"/>
          </a:xfrm>
          <a:prstGeom prst="wedgeRoundRectCallout">
            <a:avLst>
              <a:gd name="adj1" fmla="val -95214"/>
              <a:gd name="adj2" fmla="val 1066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srgbClr val="1F497D"/>
                </a:solidFill>
              </a:rPr>
              <a:t>Здравствуйте, ребята!</a:t>
            </a:r>
          </a:p>
          <a:p>
            <a:pPr lvl="0" algn="ctr"/>
            <a:r>
              <a:rPr lang="ru-RU" sz="2800" b="1" dirty="0">
                <a:solidFill>
                  <a:srgbClr val="1F497D"/>
                </a:solidFill>
              </a:rPr>
              <a:t>Я - Старичок-Лесовичок. Сегодня я хочу проверить, как вы знаете съедобные грибы. Давайте разгадаем с вами кроссворд.</a:t>
            </a:r>
          </a:p>
        </p:txBody>
      </p:sp>
    </p:spTree>
    <p:extLst>
      <p:ext uri="{BB962C8B-B14F-4D97-AF65-F5344CB8AC3E}">
        <p14:creationId xmlns:p14="http://schemas.microsoft.com/office/powerpoint/2010/main" xmlns="" val="3160573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7907485" y="2492896"/>
            <a:ext cx="42195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913580" y="1798994"/>
            <a:ext cx="42195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7913580" y="1365407"/>
            <a:ext cx="42195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68833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38165" y="4017749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814463" y="4907589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28084" y="4911910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485527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50042" y="3571072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50042" y="4465233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415916" y="4017749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993958" y="4018556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572000" y="4018556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150042" y="5358587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150042" y="4018556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150042" y="4911910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392505" y="4911911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560313" y="4911910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982271" y="4911911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907485" y="2677719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907485" y="2231042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236421" y="4911911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7907485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837874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416207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682045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260087" y="3125314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994249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72291" y="3126233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50333" y="2679556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150333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728375" y="3125314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483642" y="620688"/>
            <a:ext cx="5143544" cy="187220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Он в красной шапочке растет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Среди корней осиновых!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Его узнаешь за версту,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Зовется….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3055414" y="3282672"/>
            <a:ext cx="522367" cy="263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66157" y="2941567"/>
            <a:ext cx="488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1</a:t>
            </a:r>
            <a:endParaRPr lang="ru-RU" sz="2400" b="1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6836928" y="5997564"/>
            <a:ext cx="827475" cy="521208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572910"/>
            <a:ext cx="2448272" cy="25193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42" y="514351"/>
            <a:ext cx="3568694" cy="238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3806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7907485" y="2492896"/>
            <a:ext cx="42195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913580" y="1798994"/>
            <a:ext cx="42195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7913580" y="1365407"/>
            <a:ext cx="42195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68833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38165" y="4017749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814463" y="4907589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28084" y="4911910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485527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50042" y="3571072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50042" y="4465233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415916" y="4017749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993958" y="4018556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572000" y="4018556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150333" y="5358588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150042" y="4018556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150041" y="4907588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392505" y="4911911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572182" y="4911911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982271" y="4911911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907485" y="2677719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907485" y="2231042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236421" y="4911911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7907485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837874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416207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682045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260087" y="3125314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994249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72291" y="3126233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50333" y="2679556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б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150333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728375" y="3125314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407081" y="620688"/>
            <a:ext cx="5407382" cy="161035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Этот гриб живет под елью,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Под ее огромной тенью.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Мудрый бородач-старик,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Житель бора -……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80660" y="2293987"/>
            <a:ext cx="360719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112" y="483585"/>
            <a:ext cx="3531982" cy="230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37680" y="22779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810861" y="6157122"/>
            <a:ext cx="885645" cy="50405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255" y="3571072"/>
            <a:ext cx="2448272" cy="25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348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7907485" y="2492896"/>
            <a:ext cx="42195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912003" y="1798993"/>
            <a:ext cx="42195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7912003" y="1380216"/>
            <a:ext cx="42195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68833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38165" y="4017749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22164" y="4914783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28084" y="4911910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485527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50042" y="3571072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50042" y="4465233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415916" y="4017749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93958" y="4018556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72291" y="4018556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150333" y="5358588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150042" y="4018556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150041" y="4907588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392505" y="4911911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572182" y="4911911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982271" y="4911911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907485" y="2677719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907485" y="2231042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244122" y="4914783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7907485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837874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416207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682045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260087" y="3125314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994249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72291" y="3126233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50333" y="2679556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б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150333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728375" y="3125314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491245" y="620688"/>
            <a:ext cx="5323217" cy="187220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На пеньке сидят братишки.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Все - в веснушках шалунишки.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Эти дружные ребята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Называются…..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77587"/>
            <a:ext cx="438248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7584" y="3794409"/>
            <a:ext cx="511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3</a:t>
            </a:r>
            <a:endParaRPr lang="ru-RU" sz="2400" b="1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6547625" y="6103134"/>
            <a:ext cx="937902" cy="521208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493131"/>
            <a:ext cx="2516542" cy="27107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088" y="475587"/>
            <a:ext cx="3589882" cy="244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666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7907485" y="2492896"/>
            <a:ext cx="42195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912003" y="1798993"/>
            <a:ext cx="42195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7912003" y="1380216"/>
            <a:ext cx="42195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68833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38165" y="4017749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01149" y="490758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ч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28084" y="4911910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85527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50042" y="3571072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50042" y="4465233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415916" y="4017749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93958" y="4018556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89491" y="4018556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150333" y="5358588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150042" y="4018556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150041" y="4907588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236420" y="4907583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571999" y="4907587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814462" y="4907584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907485" y="2677719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907485" y="2231042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993957" y="4907586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907485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837874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416207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682045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260087" y="3125314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994249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72291" y="3126233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50333" y="2679556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б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150333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728375" y="3125314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491245" y="620688"/>
            <a:ext cx="5323217" cy="187220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Стоят они в лесочке,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В оранжевых носочках.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Милые сестрички,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Имя им…..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7334" y="4978435"/>
            <a:ext cx="438248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1727" y="460982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6861461" y="6057574"/>
            <a:ext cx="836701" cy="521208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658" y="3572909"/>
            <a:ext cx="2423665" cy="25876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7" y="476672"/>
            <a:ext cx="3543526" cy="242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7547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7907485" y="2492896"/>
            <a:ext cx="42195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912003" y="1798993"/>
            <a:ext cx="42195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912003" y="1380216"/>
            <a:ext cx="42195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68833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38165" y="4017749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22164" y="4914783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28084" y="4911910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85527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50042" y="3571072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50042" y="4465233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415916" y="4017749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93958" y="4018556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89491" y="4018556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150333" y="5358588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150042" y="4018556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150041" y="4907588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392505" y="4911911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ч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572182" y="4911911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994249" y="4919402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907485" y="2677719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907485" y="2231042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ж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244122" y="4914783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907485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837874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416207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682045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260087" y="3125314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994249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72291" y="3126233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50333" y="2679556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б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150333" y="3124395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728375" y="3125314"/>
            <a:ext cx="421958" cy="446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491245" y="620688"/>
            <a:ext cx="5323217" cy="187220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Он живет под елками,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Скрытый их иголками.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  Много у него братишек.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Рыжий гриб зовется…..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83990" y="816154"/>
            <a:ext cx="495506" cy="37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2771799" y="4465234"/>
            <a:ext cx="381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1699" y="7304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6688284" y="6057574"/>
            <a:ext cx="831437" cy="521208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257" y="3571072"/>
            <a:ext cx="2372528" cy="26006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20561"/>
            <a:ext cx="3543527" cy="256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8845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возврат 4">
            <a:hlinkClick r:id="" action="ppaction://hlinkshowjump?jump=endshow" highlightClick="1"/>
          </p:cNvPr>
          <p:cNvSpPr/>
          <p:nvPr/>
        </p:nvSpPr>
        <p:spPr>
          <a:xfrm>
            <a:off x="6804248" y="5877272"/>
            <a:ext cx="864096" cy="521208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613" y="1104335"/>
            <a:ext cx="2660558" cy="2909632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4139952" y="2276872"/>
            <a:ext cx="3816424" cy="2160240"/>
          </a:xfrm>
          <a:prstGeom prst="wedgeRoundRectCallout">
            <a:avLst>
              <a:gd name="adj1" fmla="val -102673"/>
              <a:gd name="adj2" fmla="val -4225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Молодцы, ребята!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Приходите в лес за грибами!</a:t>
            </a:r>
          </a:p>
        </p:txBody>
      </p:sp>
    </p:spTree>
    <p:extLst>
      <p:ext uri="{BB962C8B-B14F-4D97-AF65-F5344CB8AC3E}">
        <p14:creationId xmlns:p14="http://schemas.microsoft.com/office/powerpoint/2010/main" xmlns="" val="2229567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1484784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1052736"/>
            <a:ext cx="3778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  Интернет- ресурсы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" name="Управляющая кнопка: назад 1">
            <a:hlinkClick r:id="" action="ppaction://hlinkshowjump?jump=firstslide" highlightClick="1"/>
          </p:cNvPr>
          <p:cNvSpPr/>
          <p:nvPr/>
        </p:nvSpPr>
        <p:spPr>
          <a:xfrm>
            <a:off x="6876256" y="5965434"/>
            <a:ext cx="792088" cy="521208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575956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i073.radikal.ru/1009/08/2457bc036357.jpg</a:t>
            </a:r>
            <a:r>
              <a:rPr lang="ru-RU" dirty="0" smtClean="0"/>
              <a:t> - подосиновик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www.stihi.ru/pics/2012/11/18/4325.jpg</a:t>
            </a:r>
            <a:r>
              <a:rPr lang="ru-RU" dirty="0" smtClean="0"/>
              <a:t> -боровик</a:t>
            </a:r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www.interfotki.ru/content/photo/13/86/138616/xuzcai_cont.jpg</a:t>
            </a:r>
            <a:r>
              <a:rPr lang="ru-RU" dirty="0" smtClean="0"/>
              <a:t> -опята</a:t>
            </a:r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vitaest-s.ru/wp-content/uploads/2012/07/Lozhnyie-gribyi12.jpg</a:t>
            </a:r>
            <a:r>
              <a:rPr lang="ru-RU" dirty="0" smtClean="0"/>
              <a:t> -лисички</a:t>
            </a:r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s019.radikal.ru/i622/1206/0a/ce7483021053.jpg</a:t>
            </a:r>
            <a:r>
              <a:rPr lang="ru-RU" dirty="0" smtClean="0"/>
              <a:t>  -рыжик</a:t>
            </a:r>
          </a:p>
          <a:p>
            <a:r>
              <a:rPr lang="en-US" dirty="0">
                <a:hlinkClick r:id="rId8"/>
              </a:rPr>
              <a:t>http://metod-sunduchok.ucoz.ru/_</a:t>
            </a:r>
            <a:r>
              <a:rPr lang="en-US" dirty="0" smtClean="0">
                <a:hlinkClick r:id="rId8"/>
              </a:rPr>
              <a:t>ld/1/37100950.gif</a:t>
            </a:r>
            <a:r>
              <a:rPr lang="ru-RU" dirty="0" smtClean="0"/>
              <a:t> -Старичок-Лесовичок</a:t>
            </a:r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pedsovet.su/load/321-1-0-37530</a:t>
            </a:r>
            <a:r>
              <a:rPr lang="ru-RU" dirty="0" smtClean="0"/>
              <a:t> -шаблон презентации</a:t>
            </a:r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zagadochki.ru/zagadki-pro-podosinovik-s-otvetami.html</a:t>
            </a:r>
            <a:r>
              <a:rPr lang="ru-RU" dirty="0" smtClean="0"/>
              <a:t> - загадки про грибы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73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291</Words>
  <Application>Microsoft Office PowerPoint</Application>
  <PresentationFormat>Экран (4:3)</PresentationFormat>
  <Paragraphs>156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Интерактивный кроссворд «Съедобные грибы»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</dc:creator>
  <cp:lastModifiedBy>Юля</cp:lastModifiedBy>
  <cp:revision>62</cp:revision>
  <dcterms:created xsi:type="dcterms:W3CDTF">2013-09-11T10:24:40Z</dcterms:created>
  <dcterms:modified xsi:type="dcterms:W3CDTF">2013-11-17T14:14:17Z</dcterms:modified>
</cp:coreProperties>
</file>