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D974F-508A-4A97-82E5-F40BB9D89FBD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14689-3C6B-4347-B7E0-16CD83CEC06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1470025"/>
          </a:xfrm>
        </p:spPr>
        <p:txBody>
          <a:bodyPr/>
          <a:lstStyle/>
          <a:p>
            <a:r>
              <a:rPr lang="ru-RU" dirty="0">
                <a:solidFill>
                  <a:schemeClr val="hlink"/>
                </a:solidFill>
                <a:latin typeface="Arial Black" pitchFamily="34" charset="0"/>
              </a:rPr>
              <a:t>Смена времен года.</a:t>
            </a:r>
            <a:br>
              <a:rPr lang="ru-RU" dirty="0">
                <a:solidFill>
                  <a:schemeClr val="hlink"/>
                </a:solidFill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214290"/>
            <a:ext cx="58579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Урок окружающий мир 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2 класс.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5286388"/>
            <a:ext cx="5857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hlink"/>
                </a:solidFill>
                <a:latin typeface="Arial Black" pitchFamily="34" charset="0"/>
              </a:rPr>
              <a:t>Немтышкина Галина Анатольевна</a:t>
            </a:r>
          </a:p>
          <a:p>
            <a:pPr algn="ctr">
              <a:defRPr/>
            </a:pPr>
            <a:r>
              <a:rPr lang="ru-RU" dirty="0">
                <a:solidFill>
                  <a:schemeClr val="hlink"/>
                </a:solidFill>
                <a:latin typeface="Arial Black" pitchFamily="34" charset="0"/>
              </a:rPr>
              <a:t>МБОУ «СОШ №28», г.Нижнекамск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Почему за неживой природой изменяется живая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8" descr="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1"/>
            <a:ext cx="3571900" cy="243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стенд 3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57338"/>
            <a:ext cx="3482973" cy="242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meadow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11188" y="4365625"/>
            <a:ext cx="3600450" cy="2232025"/>
          </a:xfrm>
          <a:prstGeom prst="rect">
            <a:avLst/>
          </a:prstGeom>
          <a:noFill/>
        </p:spPr>
      </p:pic>
      <p:pic>
        <p:nvPicPr>
          <p:cNvPr id="7" name="Picture 4" descr="autumn_tre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786314" y="4407602"/>
            <a:ext cx="3602036" cy="2164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Сделай вывод.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Какая причина изменений в живой и неживой природе в разное время года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</a:p>
          <a:p>
            <a:endParaRPr lang="ru-RU" dirty="0"/>
          </a:p>
        </p:txBody>
      </p:sp>
      <p:pic>
        <p:nvPicPr>
          <p:cNvPr id="4" name="Picture 11" descr="p8_1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00166" y="2500306"/>
            <a:ext cx="6049963" cy="3949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Причины смены времен года.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Земная ось имеет наклон.</a:t>
            </a:r>
          </a:p>
          <a:p>
            <a:endParaRPr lang="ru-RU" dirty="0"/>
          </a:p>
        </p:txBody>
      </p:sp>
      <p:pic>
        <p:nvPicPr>
          <p:cNvPr id="4" name="Picture 4" descr="dic00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635375" y="2744788"/>
            <a:ext cx="4752975" cy="3421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Ось вращения Земли направлена на Полярную звезду.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p4_2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52" y="1714488"/>
            <a:ext cx="6286544" cy="4714909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Значит Земля освещается лучами Солнца …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4" descr="p10_1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51" y="1666464"/>
            <a:ext cx="6350575" cy="4762932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Покажи на схеме какое время года будет в Северном и Южном полушарии.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p8_1_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42" y="2071678"/>
            <a:ext cx="6000792" cy="450059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Смена времен года. </vt:lpstr>
      <vt:lpstr>Почему за неживой природой изменяется живая?</vt:lpstr>
      <vt:lpstr>Сделай вывод.</vt:lpstr>
      <vt:lpstr>Причины смены времен года.</vt:lpstr>
      <vt:lpstr>Ось вращения Земли направлена на Полярную звезду.</vt:lpstr>
      <vt:lpstr>Значит Земля освещается лучами Солнца …</vt:lpstr>
      <vt:lpstr>Покажи на схеме какое время года будет в Северном и Южном полушарии.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2013-11-16T13:22:23Z</dcterms:created>
  <dcterms:modified xsi:type="dcterms:W3CDTF">2013-11-16T13:36:33Z</dcterms:modified>
</cp:coreProperties>
</file>