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1" r:id="rId7"/>
    <p:sldId id="265" r:id="rId8"/>
    <p:sldId id="260" r:id="rId9"/>
    <p:sldId id="271" r:id="rId10"/>
    <p:sldId id="263" r:id="rId11"/>
    <p:sldId id="264" r:id="rId12"/>
    <p:sldId id="269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65" autoAdjust="0"/>
    <p:restoredTop sz="93310" autoAdjust="0"/>
  </p:normalViewPr>
  <p:slideViewPr>
    <p:cSldViewPr>
      <p:cViewPr varScale="1">
        <p:scale>
          <a:sx n="50" d="100"/>
          <a:sy n="50" d="100"/>
        </p:scale>
        <p:origin x="-84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35A9-8C1B-42BF-A2EB-AD8C0FA6EDBA}" type="datetimeFigureOut">
              <a:rPr lang="ru-RU" smtClean="0"/>
              <a:pPr/>
              <a:t>18.02.2010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41A4-76C2-47F4-B8B2-553FB460CE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35A9-8C1B-42BF-A2EB-AD8C0FA6EDBA}" type="datetimeFigureOut">
              <a:rPr lang="ru-RU" smtClean="0"/>
              <a:pPr/>
              <a:t>18.02.2010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41A4-76C2-47F4-B8B2-553FB460C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35A9-8C1B-42BF-A2EB-AD8C0FA6EDBA}" type="datetimeFigureOut">
              <a:rPr lang="ru-RU" smtClean="0"/>
              <a:pPr/>
              <a:t>18.02.2010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41A4-76C2-47F4-B8B2-553FB460C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35A9-8C1B-42BF-A2EB-AD8C0FA6EDBA}" type="datetimeFigureOut">
              <a:rPr lang="ru-RU" smtClean="0"/>
              <a:pPr/>
              <a:t>18.02.2010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41A4-76C2-47F4-B8B2-553FB460C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35A9-8C1B-42BF-A2EB-AD8C0FA6EDBA}" type="datetimeFigureOut">
              <a:rPr lang="ru-RU" smtClean="0"/>
              <a:pPr/>
              <a:t>18.02.2010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1D41A4-76C2-47F4-B8B2-553FB460C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35A9-8C1B-42BF-A2EB-AD8C0FA6EDBA}" type="datetimeFigureOut">
              <a:rPr lang="ru-RU" smtClean="0"/>
              <a:pPr/>
              <a:t>18.02.2010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41A4-76C2-47F4-B8B2-553FB460C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35A9-8C1B-42BF-A2EB-AD8C0FA6EDBA}" type="datetimeFigureOut">
              <a:rPr lang="ru-RU" smtClean="0"/>
              <a:pPr/>
              <a:t>18.02.2010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41A4-76C2-47F4-B8B2-553FB460C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35A9-8C1B-42BF-A2EB-AD8C0FA6EDBA}" type="datetimeFigureOut">
              <a:rPr lang="ru-RU" smtClean="0"/>
              <a:pPr/>
              <a:t>18.02.2010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41A4-76C2-47F4-B8B2-553FB460C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35A9-8C1B-42BF-A2EB-AD8C0FA6EDBA}" type="datetimeFigureOut">
              <a:rPr lang="ru-RU" smtClean="0"/>
              <a:pPr/>
              <a:t>18.02.2010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41A4-76C2-47F4-B8B2-553FB460C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35A9-8C1B-42BF-A2EB-AD8C0FA6EDBA}" type="datetimeFigureOut">
              <a:rPr lang="ru-RU" smtClean="0"/>
              <a:pPr/>
              <a:t>18.02.2010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41A4-76C2-47F4-B8B2-553FB460C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35A9-8C1B-42BF-A2EB-AD8C0FA6EDBA}" type="datetimeFigureOut">
              <a:rPr lang="ru-RU" smtClean="0"/>
              <a:pPr/>
              <a:t>18.02.2010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41A4-76C2-47F4-B8B2-553FB460C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AC35A9-8C1B-42BF-A2EB-AD8C0FA6EDBA}" type="datetimeFigureOut">
              <a:rPr lang="ru-RU" smtClean="0"/>
              <a:pPr/>
              <a:t>18.02.2010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1D41A4-76C2-47F4-B8B2-553FB460C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48010748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4" name="Содержимое 4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5" name="Слайд" r:id="rId3" imgW="4567411" imgH="3424406" progId="PowerPoint.Slide.12">
              <p:embed/>
            </p:oleObj>
          </a:graphicData>
        </a:graphic>
      </p:graphicFrame>
      <p:pic>
        <p:nvPicPr>
          <p:cNvPr id="50" name="Содержимое 49" descr="9814CUCAZJ32YCCAHDOJQNCAU1015DCAQLCDTSCANTIZS2CAXVYIYKCALEO67UCAYT88NHCA3FMD2TCAO8IEP2CARZZ35KCANY1T02CA6TC498CA4GRSKOCAZUDM3RCA4W3Z40CA9401IGCAY1CVSPCALNKT33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858148" y="5214950"/>
            <a:ext cx="1285852" cy="13124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Подбери слова.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0_1e6cd_93b5cba1_XL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214422"/>
            <a:ext cx="4467225" cy="5643578"/>
          </a:xfrm>
        </p:spPr>
      </p:pic>
      <p:pic>
        <p:nvPicPr>
          <p:cNvPr id="6" name="Содержимое 5" descr="9814CUCAZJ32YCCAHDOJQNCAU1015DCAQLCDTSCANTIZS2CAXVYIYKCALEO67UCAYT88NHCA3FMD2TCAO8IEP2CARZZ35KCANY1T02CA6TC498CA4GRSKOCAZUDM3RCA4W3Z40CA9401IGCAY1CVSPCALNKT3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214422"/>
            <a:ext cx="4572000" cy="564357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Домашнее задание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Составить рассказ о зайце</a:t>
            </a:r>
          </a:p>
          <a:p>
            <a:r>
              <a:rPr lang="ru-RU" sz="4400" b="1" dirty="0" smtClean="0"/>
              <a:t>Задание № 1 на стр. 70</a:t>
            </a:r>
          </a:p>
          <a:p>
            <a:r>
              <a:rPr lang="ru-RU" sz="4400" b="1" dirty="0" smtClean="0"/>
              <a:t>Нарисовать зайца и подписать картинку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Documents and Settings\Admin\Рабочий стол\Новая папка (2)\000399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:\2010-02-12, гале1\гале1 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логопедические 0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11" descr="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3" name="Содержимое 12" descr="W8EMDDCA0KJKBLCAHEKF5RCAXO7EMXCATNQ484CABMTE6WCAFNYTTVCAPVL1EUCA50TTGBCAYVYXHNCA2AGXOBCAK3OS2DCAGPHXD9CAAKRF50CA2RS68MCAYQKHCSCAMCLGT6CA990NBJCALR3P1HCAYQF4X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0" y="5214950"/>
            <a:ext cx="1357322" cy="16430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1"/>
                </a:solidFill>
              </a:rPr>
              <a:t>Дикие животные.</a:t>
            </a:r>
            <a:br>
              <a:rPr lang="ru-RU" sz="6600" dirty="0" smtClean="0">
                <a:solidFill>
                  <a:schemeClr val="tx1"/>
                </a:solidFill>
              </a:rPr>
            </a:br>
            <a:r>
              <a:rPr lang="ru-RU" sz="6600" dirty="0" smtClean="0">
                <a:solidFill>
                  <a:schemeClr val="tx1"/>
                </a:solidFill>
              </a:rPr>
              <a:t>Заяц.</a:t>
            </a:r>
            <a:endParaRPr lang="ru-RU" sz="66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000150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2714620"/>
            <a:ext cx="4087249" cy="352266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Расскажи о зайце по схеме: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25602" name="Picture 2" descr="C:\Documents and Settings\Admin\Рабочий стол\гале1 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357430"/>
            <a:ext cx="7715304" cy="2477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У зайца есть…</a:t>
            </a:r>
            <a:endParaRPr lang="ru-RU" sz="5400" dirty="0"/>
          </a:p>
        </p:txBody>
      </p:sp>
      <p:pic>
        <p:nvPicPr>
          <p:cNvPr id="4101" name="Picture 5" descr="H:\2010-02-12, гале1\гале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Прочитай, сравни, скажи.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XDY1V0CADC3S0OCAHSXM8FCA5EWSXRCA5P1L3XCAU9LNWBCAL9YCHTCAYMQD9OCAI041EFCAFI94U3CAXEBK0TCA973YGPCAZTLF0CCAX4E78JCAA8XBVJCALOZLWVCA1M2LJECA663A50CAW3MZWZCA58ZDG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857364"/>
            <a:ext cx="5929354" cy="47149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169</TotalTime>
  <Words>40</Words>
  <Application>Microsoft Office PowerPoint</Application>
  <PresentationFormat>Экран (4:3)</PresentationFormat>
  <Paragraphs>9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Апекс</vt:lpstr>
      <vt:lpstr>Слайд</vt:lpstr>
      <vt:lpstr>Слайд 1</vt:lpstr>
      <vt:lpstr>Слайд 2</vt:lpstr>
      <vt:lpstr>Слайд 3</vt:lpstr>
      <vt:lpstr>Слайд 4</vt:lpstr>
      <vt:lpstr>Слайд 5</vt:lpstr>
      <vt:lpstr>Дикие животные. Заяц.</vt:lpstr>
      <vt:lpstr>Расскажи о зайце по схеме:</vt:lpstr>
      <vt:lpstr>У зайца есть…</vt:lpstr>
      <vt:lpstr>Прочитай, сравни, скажи.</vt:lpstr>
      <vt:lpstr>Слайд 10</vt:lpstr>
      <vt:lpstr>Слайд 11</vt:lpstr>
      <vt:lpstr>Подбери слова.</vt:lpstr>
      <vt:lpstr>Домашнее задание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22</cp:revision>
  <dcterms:created xsi:type="dcterms:W3CDTF">2010-02-15T16:58:11Z</dcterms:created>
  <dcterms:modified xsi:type="dcterms:W3CDTF">2010-02-18T04:04:47Z</dcterms:modified>
</cp:coreProperties>
</file>