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Портрет </a:t>
            </a:r>
            <a:br>
              <a:rPr lang="ru-RU" dirty="0" smtClean="0"/>
            </a:br>
            <a:r>
              <a:rPr lang="ru-RU" dirty="0" smtClean="0"/>
              <a:t>выпускника начальной школы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Подготовила учитель </a:t>
            </a:r>
            <a:r>
              <a:rPr lang="ru-RU" sz="2000" dirty="0" err="1" smtClean="0"/>
              <a:t>Тулупова</a:t>
            </a:r>
            <a:r>
              <a:rPr lang="ru-RU" sz="2000" dirty="0" smtClean="0"/>
              <a:t> ОН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81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0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5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500"/>
            <a:ext cx="7914456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2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500"/>
            <a:ext cx="828092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2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Портрет  выпускника начальной школы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3</cp:revision>
  <dcterms:created xsi:type="dcterms:W3CDTF">2014-09-08T03:16:14Z</dcterms:created>
  <dcterms:modified xsi:type="dcterms:W3CDTF">2014-11-05T04:13:41Z</dcterms:modified>
</cp:coreProperties>
</file>