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9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азот</c:v>
                </c:pt>
                <c:pt idx="1">
                  <c:v>кислород</c:v>
                </c:pt>
                <c:pt idx="2">
                  <c:v>углекислый газ</c:v>
                </c:pt>
                <c:pt idx="3">
                  <c:v>прочие примеси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0.77</c:v>
                </c:pt>
                <c:pt idx="1">
                  <c:v>0.2</c:v>
                </c:pt>
                <c:pt idx="2">
                  <c:v>0.01</c:v>
                </c:pt>
                <c:pt idx="3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2000"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b="1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000" b="1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2000" b="1"/>
            </a:pPr>
            <a:endParaRPr lang="ru-RU"/>
          </a:p>
        </c:txPr>
      </c:legendEntry>
      <c:layout>
        <c:manualLayout>
          <c:xMode val="edge"/>
          <c:yMode val="edge"/>
          <c:x val="0.72232331328265109"/>
          <c:y val="8.3891695914851419E-2"/>
          <c:w val="0.26759844144301426"/>
          <c:h val="0.55400025975204636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FC74-FFFF-49E9-BEA9-AE56367792F7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7F871-BBB2-4763-9B68-168C43110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598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FC74-FFFF-49E9-BEA9-AE56367792F7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7F871-BBB2-4763-9B68-168C43110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83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FC74-FFFF-49E9-BEA9-AE56367792F7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7F871-BBB2-4763-9B68-168C43110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01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FC74-FFFF-49E9-BEA9-AE56367792F7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7F871-BBB2-4763-9B68-168C43110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178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FC74-FFFF-49E9-BEA9-AE56367792F7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7F871-BBB2-4763-9B68-168C43110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050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FC74-FFFF-49E9-BEA9-AE56367792F7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7F871-BBB2-4763-9B68-168C43110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661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FC74-FFFF-49E9-BEA9-AE56367792F7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7F871-BBB2-4763-9B68-168C43110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955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FC74-FFFF-49E9-BEA9-AE56367792F7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7F871-BBB2-4763-9B68-168C43110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064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FC74-FFFF-49E9-BEA9-AE56367792F7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7F871-BBB2-4763-9B68-168C43110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320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FC74-FFFF-49E9-BEA9-AE56367792F7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7F871-BBB2-4763-9B68-168C43110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865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FC74-FFFF-49E9-BEA9-AE56367792F7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7F871-BBB2-4763-9B68-168C43110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390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7FC74-FFFF-49E9-BEA9-AE56367792F7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7F871-BBB2-4763-9B68-168C43110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553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vneuroka.ru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80512" cy="6858000"/>
          </a:xfrm>
          <a:prstGeom prst="rect">
            <a:avLst/>
          </a:prstGeom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816552" y="404664"/>
            <a:ext cx="770485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19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Презентация к уроку по курсу </a:t>
            </a:r>
          </a:p>
          <a:p>
            <a:pPr algn="ctr"/>
            <a:r>
              <a:rPr lang="ru-RU" sz="3600" b="1" dirty="0" smtClean="0">
                <a:solidFill>
                  <a:srgbClr val="0019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«Окружающий мир»</a:t>
            </a:r>
          </a:p>
          <a:p>
            <a:pPr algn="ctr"/>
            <a:r>
              <a:rPr lang="ru-RU" sz="3600" b="1" dirty="0" smtClean="0">
                <a:solidFill>
                  <a:srgbClr val="0019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по теме</a:t>
            </a:r>
            <a:endParaRPr lang="ru-RU" sz="3600" b="1" dirty="0">
              <a:solidFill>
                <a:srgbClr val="00194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237298" y="3210560"/>
            <a:ext cx="5324128" cy="650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00194C"/>
                </a:solidFill>
                <a:latin typeface="Georgia" pitchFamily="18" charset="0"/>
              </a:rPr>
              <a:t>2, 3 классы</a:t>
            </a:r>
            <a:endParaRPr lang="ru-RU" sz="3600" b="1" dirty="0">
              <a:solidFill>
                <a:srgbClr val="00194C"/>
              </a:solidFill>
              <a:latin typeface="Georgia" pitchFamily="18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021687" y="4433044"/>
            <a:ext cx="506582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Автор презентации:</a:t>
            </a:r>
          </a:p>
          <a:p>
            <a:pPr algn="ctr"/>
            <a:r>
              <a:rPr lang="ru-RU" sz="2400" b="1" i="1" dirty="0">
                <a:latin typeface="Georgia" pitchFamily="18" charset="0"/>
              </a:rPr>
              <a:t>у</a:t>
            </a:r>
            <a:r>
              <a:rPr lang="ru-RU" sz="2400" b="1" i="1" dirty="0" smtClean="0">
                <a:latin typeface="Georgia" pitchFamily="18" charset="0"/>
              </a:rPr>
              <a:t>читель начальных классов</a:t>
            </a:r>
          </a:p>
          <a:p>
            <a:pPr algn="ctr"/>
            <a:r>
              <a:rPr lang="en-US" sz="2400" b="1" i="1" dirty="0" smtClean="0">
                <a:latin typeface="Georgia" pitchFamily="18" charset="0"/>
              </a:rPr>
              <a:t>I </a:t>
            </a:r>
            <a:r>
              <a:rPr lang="ru-RU" sz="2400" b="1" i="1" dirty="0" smtClean="0">
                <a:latin typeface="Georgia" pitchFamily="18" charset="0"/>
              </a:rPr>
              <a:t>категории</a:t>
            </a:r>
          </a:p>
          <a:p>
            <a:pPr algn="ctr"/>
            <a:r>
              <a:rPr lang="ru-RU" sz="2400" b="1" i="1" dirty="0" smtClean="0">
                <a:latin typeface="Georgia" pitchFamily="18" charset="0"/>
              </a:rPr>
              <a:t>МОУ «</a:t>
            </a:r>
            <a:r>
              <a:rPr lang="ru-RU" sz="2400" b="1" i="1" dirty="0" err="1" smtClean="0">
                <a:latin typeface="Georgia" pitchFamily="18" charset="0"/>
              </a:rPr>
              <a:t>Николо-Упская</a:t>
            </a:r>
            <a:r>
              <a:rPr lang="ru-RU" sz="2400" b="1" i="1" dirty="0" smtClean="0">
                <a:latin typeface="Georgia" pitchFamily="18" charset="0"/>
              </a:rPr>
              <a:t> </a:t>
            </a:r>
            <a:endParaRPr lang="ru-RU" sz="2400" b="1" i="1" dirty="0" smtClean="0">
              <a:latin typeface="Georgia" pitchFamily="18" charset="0"/>
            </a:endParaRPr>
          </a:p>
          <a:p>
            <a:pPr algn="ctr"/>
            <a:r>
              <a:rPr lang="ru-RU" sz="2400" b="1" i="1" dirty="0" smtClean="0">
                <a:latin typeface="Georgia" pitchFamily="18" charset="0"/>
              </a:rPr>
              <a:t>ООШ </a:t>
            </a:r>
            <a:r>
              <a:rPr lang="ru-RU" sz="2400" b="1" i="1" dirty="0" smtClean="0">
                <a:latin typeface="Georgia" pitchFamily="18" charset="0"/>
              </a:rPr>
              <a:t>№37»</a:t>
            </a:r>
          </a:p>
          <a:p>
            <a:pPr algn="ctr"/>
            <a:r>
              <a:rPr lang="ru-RU" sz="2400" b="1" i="1" dirty="0" smtClean="0">
                <a:latin typeface="Georgia" pitchFamily="18" charset="0"/>
              </a:rPr>
              <a:t>Лихарева З.В.</a:t>
            </a:r>
            <a:endParaRPr lang="ru-RU" sz="2400" b="1" i="1" dirty="0"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2201" y="2217638"/>
            <a:ext cx="77843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СВОЙСТВА ВОЗДУХА»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175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0"/>
            <a:ext cx="9141714" cy="6858000"/>
          </a:xfrm>
          <a:prstGeom prst="rect">
            <a:avLst/>
          </a:prstGeom>
        </p:spPr>
      </p:pic>
      <p:sp>
        <p:nvSpPr>
          <p:cNvPr id="41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2050576" y="3284984"/>
            <a:ext cx="7092280" cy="3456384"/>
          </a:xfrm>
        </p:spPr>
        <p:txBody>
          <a:bodyPr>
            <a:normAutofit fontScale="85000" lnSpcReduction="10000"/>
          </a:bodyPr>
          <a:lstStyle/>
          <a:p>
            <a:pPr marL="88900" indent="266700" algn="ctr">
              <a:lnSpc>
                <a:spcPct val="150000"/>
              </a:lnSpc>
              <a:spcBef>
                <a:spcPts val="0"/>
              </a:spcBef>
              <a:buFont typeface="Webdings" pitchFamily="18" charset="2"/>
              <a:buNone/>
            </a:pPr>
            <a:endParaRPr lang="ru-RU" sz="4400" dirty="0" smtClean="0"/>
          </a:p>
          <a:p>
            <a:pPr marL="88900" indent="266700" algn="ctr">
              <a:lnSpc>
                <a:spcPct val="170000"/>
              </a:lnSpc>
              <a:spcBef>
                <a:spcPts val="0"/>
              </a:spcBef>
              <a:buFont typeface="Webdings" pitchFamily="18" charset="2"/>
              <a:buNone/>
            </a:pPr>
            <a:r>
              <a:rPr lang="ru-RU" sz="4700" b="1" dirty="0" smtClean="0">
                <a:solidFill>
                  <a:srgbClr val="00194C"/>
                </a:solidFill>
                <a:latin typeface="Times New Roman" pitchFamily="18" charset="0"/>
                <a:cs typeface="Times New Roman" pitchFamily="18" charset="0"/>
              </a:rPr>
              <a:t>«ПРИРОДА</a:t>
            </a:r>
          </a:p>
          <a:p>
            <a:pPr marL="88900" indent="266700" algn="ctr">
              <a:lnSpc>
                <a:spcPct val="170000"/>
              </a:lnSpc>
              <a:spcBef>
                <a:spcPts val="0"/>
              </a:spcBef>
              <a:buFont typeface="Webdings" pitchFamily="18" charset="2"/>
              <a:buNone/>
            </a:pPr>
            <a:r>
              <a:rPr lang="ru-RU" sz="4700" b="1" dirty="0" smtClean="0">
                <a:solidFill>
                  <a:srgbClr val="00194C"/>
                </a:solidFill>
                <a:latin typeface="Times New Roman" pitchFamily="18" charset="0"/>
                <a:cs typeface="Times New Roman" pitchFamily="18" charset="0"/>
              </a:rPr>
              <a:t> НЕ ТЕРПИТ ПУСТОТЫ»</a:t>
            </a:r>
            <a:endParaRPr lang="ru-RU" sz="4700" b="1" dirty="0">
              <a:solidFill>
                <a:srgbClr val="00194C"/>
              </a:solidFill>
              <a:latin typeface="Times New Roman" pitchFamily="18" charset="0"/>
              <a:cs typeface="Times New Roman" pitchFamily="18" charset="0"/>
            </a:endParaRPr>
          </a:p>
          <a:p>
            <a:pPr marL="88900" indent="266700">
              <a:buFont typeface="Webdings" pitchFamily="18" charset="2"/>
              <a:buNone/>
            </a:pPr>
            <a:endParaRPr lang="ru-RU" sz="1800" dirty="0"/>
          </a:p>
        </p:txBody>
      </p:sp>
      <p:pic>
        <p:nvPicPr>
          <p:cNvPr id="7" name="Picture 4" descr="Воздух и его свойства. «Природа не терпит пустоты» Аристотель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89" t="41795" r="8171" b="7480"/>
          <a:stretch/>
        </p:blipFill>
        <p:spPr bwMode="auto">
          <a:xfrm>
            <a:off x="395536" y="464456"/>
            <a:ext cx="3371412" cy="42606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23928" y="1124744"/>
            <a:ext cx="507491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Аристотель</a:t>
            </a:r>
            <a:endParaRPr lang="ru-RU" sz="54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433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0"/>
            <a:ext cx="9141714" cy="6858000"/>
          </a:xfrm>
          <a:prstGeom prst="rect">
            <a:avLst/>
          </a:prstGeom>
        </p:spPr>
      </p:pic>
      <p:pic>
        <p:nvPicPr>
          <p:cNvPr id="1026" name="Picture 2" descr="- воздушная оболочка Земли. - воздушная оболочка Земли. Атмосфера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172"/>
          <a:stretch/>
        </p:blipFill>
        <p:spPr bwMode="auto">
          <a:xfrm>
            <a:off x="251520" y="2204864"/>
            <a:ext cx="8640960" cy="4525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0"/>
          <p:cNvSpPr txBox="1">
            <a:spLocks/>
          </p:cNvSpPr>
          <p:nvPr/>
        </p:nvSpPr>
        <p:spPr>
          <a:xfrm>
            <a:off x="1344064" y="168315"/>
            <a:ext cx="6455871" cy="1754326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ВОЗДУХ – </a:t>
            </a:r>
          </a:p>
          <a:p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ОБОЛОЧКА ЗЕМЛИ</a:t>
            </a:r>
            <a:endParaRPr lang="ru-RU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212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0"/>
            <a:ext cx="9141714" cy="6858000"/>
          </a:xfrm>
          <a:prstGeom prst="rect">
            <a:avLst/>
          </a:prstGeom>
        </p:spPr>
      </p:pic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169271" y="338307"/>
            <a:ext cx="680545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СОСТАВ  ВОЗДУХА</a:t>
            </a:r>
            <a:endParaRPr lang="ru-RU" sz="6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228110165"/>
              </p:ext>
            </p:extLst>
          </p:nvPr>
        </p:nvGraphicFramePr>
        <p:xfrm>
          <a:off x="683568" y="1628800"/>
          <a:ext cx="756084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6889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" y="27384"/>
            <a:ext cx="9135437" cy="6858000"/>
          </a:xfrm>
          <a:prstGeom prst="rect">
            <a:avLst/>
          </a:prstGeom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14400" y="4725888"/>
            <a:ext cx="8352927" cy="201622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uk-UA" sz="2400" b="1" dirty="0" smtClean="0">
              <a:solidFill>
                <a:schemeClr val="bg1"/>
              </a:solidFill>
              <a:latin typeface="Georgia" pitchFamily="18" charset="0"/>
            </a:endParaRPr>
          </a:p>
          <a:p>
            <a:r>
              <a:rPr lang="uk-UA" sz="4000" b="1" dirty="0" smtClean="0">
                <a:solidFill>
                  <a:schemeClr val="bg1"/>
                </a:solidFill>
                <a:latin typeface="Georgia" pitchFamily="18" charset="0"/>
              </a:rPr>
              <a:t>«ЛАБОРАТОРИЯ ЧУДЕСНЫХ ПРЕВРАЩЕНИЙ ВОЗДУХА»</a:t>
            </a:r>
            <a:endParaRPr lang="uk-UA" sz="4000" b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60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318"/>
            <a:ext cx="9180512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Заголовок 10"/>
          <p:cNvSpPr txBox="1">
            <a:spLocks/>
          </p:cNvSpPr>
          <p:nvPr/>
        </p:nvSpPr>
        <p:spPr>
          <a:xfrm>
            <a:off x="1403648" y="357548"/>
            <a:ext cx="6408712" cy="110799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</a:t>
            </a:r>
            <a:r>
              <a:rPr lang="ru-RU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ВОЗДУХ</a:t>
            </a:r>
            <a:endParaRPr lang="ru-RU" sz="6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6444208" y="1246698"/>
            <a:ext cx="1224136" cy="889872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156176" y="1198654"/>
            <a:ext cx="0" cy="2376264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1593388" y="1257042"/>
            <a:ext cx="1664568" cy="885592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287524" y="2239500"/>
            <a:ext cx="2664296" cy="973476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имеет цвета, запаха, вкуса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444208" y="2204864"/>
            <a:ext cx="2448272" cy="973476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Плохо проводит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тепло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652120" y="3574918"/>
            <a:ext cx="3384376" cy="973476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Сжимается и обладает упругостью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475361" y="2142634"/>
            <a:ext cx="2032743" cy="713222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Имеет массу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 flipH="1">
            <a:off x="4355976" y="1325597"/>
            <a:ext cx="77516" cy="748482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5148064" y="1246698"/>
            <a:ext cx="864096" cy="3622462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4752020" y="4941168"/>
            <a:ext cx="2520280" cy="808872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Проводит звук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Прямая со стрелкой 44"/>
          <p:cNvCxnSpPr/>
          <p:nvPr/>
        </p:nvCxnSpPr>
        <p:spPr>
          <a:xfrm flipH="1">
            <a:off x="2843808" y="1246698"/>
            <a:ext cx="711820" cy="3301696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287524" y="4587295"/>
            <a:ext cx="3856620" cy="973476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Пропускает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солнечные лучи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07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0"/>
            <a:ext cx="9141714" cy="6858000"/>
          </a:xfrm>
          <a:prstGeom prst="rect">
            <a:avLst/>
          </a:prstGeom>
        </p:spPr>
      </p:pic>
      <p:pic>
        <p:nvPicPr>
          <p:cNvPr id="4" name="Picture 37" descr="Презентация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813" y="3687657"/>
            <a:ext cx="2228991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7" descr="Презентация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747" y="332656"/>
            <a:ext cx="1780081" cy="2530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9" descr="BALLOON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350"/>
            <a:ext cx="1008062" cy="6294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259632" y="1597785"/>
            <a:ext cx="6120680" cy="2694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Georgia" pitchFamily="18" charset="0"/>
              </a:rPr>
              <a:t>СПАСИБО</a:t>
            </a:r>
          </a:p>
          <a:p>
            <a:pPr algn="ctr">
              <a:lnSpc>
                <a:spcPct val="150000"/>
              </a:lnSpc>
            </a:pPr>
            <a:r>
              <a:rPr lang="ru-RU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Georgia" pitchFamily="18" charset="0"/>
              </a:rPr>
              <a:t>ЗА УРОК!</a:t>
            </a:r>
            <a:r>
              <a:rPr lang="ru-RU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Georgia" pitchFamily="18" charset="0"/>
              </a:rPr>
              <a:t> </a:t>
            </a:r>
            <a:endParaRPr lang="ru-RU" sz="60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43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0"/>
            <a:ext cx="9141714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" y="1556792"/>
            <a:ext cx="4197927" cy="864096"/>
          </a:xfrm>
        </p:spPr>
        <p:txBody>
          <a:bodyPr>
            <a:normAutofit fontScale="9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ru-RU" sz="2800" smtClean="0">
                <a:latin typeface="Times New Roman" pitchFamily="18" charset="0"/>
                <a:cs typeface="Times New Roman" pitchFamily="18" charset="0"/>
                <a:hlinkClick r:id="rId3"/>
              </a:rPr>
              <a:t>vneuroka.ru</a:t>
            </a:r>
            <a:r>
              <a:rPr lang="ru-RU" sz="2800" smtClean="0"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42759" y="0"/>
            <a:ext cx="61206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Georgia" pitchFamily="18" charset="0"/>
              </a:rPr>
              <a:t>РЕСУРЫ:</a:t>
            </a:r>
            <a:endParaRPr lang="ru-RU" sz="48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93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90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СОСТАВ  ВОЗДУХА</vt:lpstr>
      <vt:lpstr>Презентация PowerPoint</vt:lpstr>
      <vt:lpstr>Презентация PowerPoint</vt:lpstr>
      <vt:lpstr>Презентация PowerPoint</vt:lpstr>
      <vt:lpstr>http://vneuroka.ru/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11</cp:revision>
  <dcterms:created xsi:type="dcterms:W3CDTF">2013-04-11T14:32:21Z</dcterms:created>
  <dcterms:modified xsi:type="dcterms:W3CDTF">2013-04-18T15:53:48Z</dcterms:modified>
</cp:coreProperties>
</file>