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handoutMasterIdLst>
    <p:handoutMasterId r:id="rId10"/>
  </p:handoutMasterIdLst>
  <p:sldIdLst>
    <p:sldId id="261" r:id="rId4"/>
    <p:sldId id="256" r:id="rId5"/>
    <p:sldId id="257" r:id="rId6"/>
    <p:sldId id="258" r:id="rId7"/>
    <p:sldId id="259" r:id="rId8"/>
    <p:sldId id="260" r:id="rId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FE7"/>
    <a:srgbClr val="FFCCFF"/>
    <a:srgbClr val="AE0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>
        <p:scale>
          <a:sx n="60" d="100"/>
          <a:sy n="60" d="100"/>
        </p:scale>
        <p:origin x="20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5C773-5262-4013-8589-2D6875159123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DAB50-FE81-480D-9E76-8BD924730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404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8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6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06A3-310A-43B9-B630-9395535F044E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1F78-E5DE-452D-B2FF-2823377D5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481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06A3-310A-43B9-B630-9395535F044E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1F78-E5DE-452D-B2FF-2823377D5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85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06A3-310A-43B9-B630-9395535F044E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1F78-E5DE-452D-B2FF-2823377D5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686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06A3-310A-43B9-B630-9395535F044E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1F78-E5DE-452D-B2FF-2823377D5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905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06A3-310A-43B9-B630-9395535F044E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1F78-E5DE-452D-B2FF-2823377D5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246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06A3-310A-43B9-B630-9395535F044E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1F78-E5DE-452D-B2FF-2823377D5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29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06A3-310A-43B9-B630-9395535F044E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1F78-E5DE-452D-B2FF-2823377D5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09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06A3-310A-43B9-B630-9395535F044E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1F78-E5DE-452D-B2FF-2823377D5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5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48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06A3-310A-43B9-B630-9395535F044E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1F78-E5DE-452D-B2FF-2823377D5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532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06A3-310A-43B9-B630-9395535F044E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1F78-E5DE-452D-B2FF-2823377D5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501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06A3-310A-43B9-B630-9395535F044E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1F78-E5DE-452D-B2FF-2823377D5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160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4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5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27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6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15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9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7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8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9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03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08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1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0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5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0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4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4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1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206A3-310A-43B9-B630-9395535F044E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F1F78-E5DE-452D-B2FF-2823377D5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49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3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 16"/>
          <p:cNvSpPr/>
          <p:nvPr/>
        </p:nvSpPr>
        <p:spPr>
          <a:xfrm>
            <a:off x="0" y="2568808"/>
            <a:ext cx="9080938" cy="1735806"/>
          </a:xfrm>
          <a:custGeom>
            <a:avLst/>
            <a:gdLst>
              <a:gd name="connsiteX0" fmla="*/ 0 w 9080938"/>
              <a:gd name="connsiteY0" fmla="*/ 158626 h 1735806"/>
              <a:gd name="connsiteX1" fmla="*/ 3184634 w 9080938"/>
              <a:gd name="connsiteY1" fmla="*/ 1735178 h 1735806"/>
              <a:gd name="connsiteX2" fmla="*/ 5675586 w 9080938"/>
              <a:gd name="connsiteY2" fmla="*/ 971 h 1735806"/>
              <a:gd name="connsiteX3" fmla="*/ 9080938 w 9080938"/>
              <a:gd name="connsiteY3" fmla="*/ 1467164 h 1735806"/>
              <a:gd name="connsiteX4" fmla="*/ 9080938 w 9080938"/>
              <a:gd name="connsiteY4" fmla="*/ 1467164 h 1735806"/>
              <a:gd name="connsiteX5" fmla="*/ 9080938 w 9080938"/>
              <a:gd name="connsiteY5" fmla="*/ 1467164 h 1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0938" h="1735806">
                <a:moveTo>
                  <a:pt x="0" y="158626"/>
                </a:moveTo>
                <a:cubicBezTo>
                  <a:pt x="1119351" y="960040"/>
                  <a:pt x="2238703" y="1761454"/>
                  <a:pt x="3184634" y="1735178"/>
                </a:cubicBezTo>
                <a:cubicBezTo>
                  <a:pt x="4130565" y="1708902"/>
                  <a:pt x="4692869" y="45640"/>
                  <a:pt x="5675586" y="971"/>
                </a:cubicBezTo>
                <a:cubicBezTo>
                  <a:pt x="6658303" y="-43698"/>
                  <a:pt x="9080938" y="1467164"/>
                  <a:pt x="9080938" y="1467164"/>
                </a:cubicBezTo>
                <a:lnTo>
                  <a:pt x="9080938" y="1467164"/>
                </a:lnTo>
                <a:lnTo>
                  <a:pt x="9080938" y="1467164"/>
                </a:ln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62420226"/>
              </p:ext>
            </p:extLst>
          </p:nvPr>
        </p:nvGraphicFramePr>
        <p:xfrm>
          <a:off x="173419" y="126126"/>
          <a:ext cx="8749865" cy="652692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17948"/>
                <a:gridCol w="1982883"/>
                <a:gridCol w="2171727"/>
                <a:gridCol w="2077307"/>
              </a:tblGrid>
              <a:tr h="1876095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</a:tr>
              <a:tr h="1509305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</a:tr>
              <a:tr h="1509305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</a:tr>
              <a:tr h="1632217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61" y="1933119"/>
            <a:ext cx="1030387" cy="16008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5" y="3706123"/>
            <a:ext cx="1984876" cy="1213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9" y="5092260"/>
            <a:ext cx="1345457" cy="15450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52" y="220719"/>
            <a:ext cx="1322967" cy="18312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64" y="101864"/>
            <a:ext cx="1098143" cy="18312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04" y="-79444"/>
            <a:ext cx="3226726" cy="21314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6863" y="5252070"/>
            <a:ext cx="1335140" cy="12254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9298" y="2132025"/>
            <a:ext cx="1335140" cy="1225403"/>
          </a:xfrm>
          <a:prstGeom prst="rect">
            <a:avLst/>
          </a:prstGeom>
        </p:spPr>
      </p:pic>
      <p:sp>
        <p:nvSpPr>
          <p:cNvPr id="16" name="Минус 15"/>
          <p:cNvSpPr/>
          <p:nvPr/>
        </p:nvSpPr>
        <p:spPr>
          <a:xfrm>
            <a:off x="2799047" y="2266953"/>
            <a:ext cx="1749972" cy="1006525"/>
          </a:xfrm>
          <a:prstGeom prst="mathMinus">
            <a:avLst>
              <a:gd name="adj1" fmla="val 26653"/>
            </a:avLst>
          </a:prstGeom>
          <a:solidFill>
            <a:srgbClr val="AE03F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6959" y="5708193"/>
            <a:ext cx="1298561" cy="28653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1283" y="2601343"/>
            <a:ext cx="1298561" cy="2865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4134" y="4169829"/>
            <a:ext cx="1298561" cy="286537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1173" y="4169829"/>
            <a:ext cx="1298561" cy="2865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1174" y="5721505"/>
            <a:ext cx="1298561" cy="28653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7038" y="3683174"/>
            <a:ext cx="1335140" cy="122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466196" y="248869"/>
            <a:ext cx="6290442" cy="5604246"/>
            <a:chOff x="1466193" y="248868"/>
            <a:chExt cx="6290441" cy="5604246"/>
          </a:xfrm>
        </p:grpSpPr>
        <p:sp>
          <p:nvSpPr>
            <p:cNvPr id="3" name="TextBox 2"/>
            <p:cNvSpPr txBox="1"/>
            <p:nvPr/>
          </p:nvSpPr>
          <p:spPr>
            <a:xfrm>
              <a:off x="1466193" y="248868"/>
              <a:ext cx="616386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ru-RU" sz="8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7­−      ­­­­= 6 0</a:t>
              </a: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3853133" y="557668"/>
              <a:ext cx="1453224" cy="743776"/>
              <a:chOff x="3137338" y="1275608"/>
              <a:chExt cx="1453224" cy="743776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3137338" y="1292772"/>
                <a:ext cx="709448" cy="709449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6786" y="1275608"/>
                <a:ext cx="743776" cy="743776"/>
              </a:xfrm>
              <a:prstGeom prst="rect">
                <a:avLst/>
              </a:prstGeom>
            </p:spPr>
          </p:pic>
        </p:grp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53133" y="4825479"/>
              <a:ext cx="1469263" cy="743776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53133" y="1967695"/>
              <a:ext cx="1469263" cy="74377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9022" y="3393600"/>
              <a:ext cx="1469263" cy="74377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27858" y="1677863"/>
              <a:ext cx="570220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 0+      = 9 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78285" y="3103768"/>
              <a:ext cx="457834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+ 2 0= 2 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27858" y="4529675"/>
              <a:ext cx="518924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3−      = 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244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-63181" y="514859"/>
            <a:ext cx="1828959" cy="2080393"/>
            <a:chOff x="-63181" y="514859"/>
            <a:chExt cx="1828959" cy="208039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3181" y="514859"/>
              <a:ext cx="1828959" cy="194479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01666" y="1487256"/>
              <a:ext cx="93534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-63182" y="2459652"/>
            <a:ext cx="1828959" cy="2077344"/>
            <a:chOff x="-63182" y="2459652"/>
            <a:chExt cx="1828959" cy="207734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182" y="2459652"/>
              <a:ext cx="1828959" cy="193869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01666" y="3429000"/>
              <a:ext cx="93534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1765779" y="2017224"/>
            <a:ext cx="3531437" cy="24031"/>
          </a:xfrm>
          <a:prstGeom prst="line">
            <a:avLst/>
          </a:prstGeom>
          <a:ln w="57150" cap="sq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765778" y="4146334"/>
            <a:ext cx="5691312" cy="16147"/>
          </a:xfrm>
          <a:prstGeom prst="line">
            <a:avLst/>
          </a:prstGeom>
          <a:ln w="57150" cap="sq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97214" y="1261243"/>
            <a:ext cx="0" cy="342111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1765779" y="563925"/>
            <a:ext cx="3531437" cy="2163511"/>
            <a:chOff x="1765779" y="563925"/>
            <a:chExt cx="3531437" cy="2163511"/>
          </a:xfrm>
        </p:grpSpPr>
        <p:sp>
          <p:nvSpPr>
            <p:cNvPr id="16" name="Дуга 15"/>
            <p:cNvSpPr/>
            <p:nvPr/>
          </p:nvSpPr>
          <p:spPr>
            <a:xfrm>
              <a:off x="1765779" y="1371601"/>
              <a:ext cx="3531437" cy="1355835"/>
            </a:xfrm>
            <a:prstGeom prst="arc">
              <a:avLst>
                <a:gd name="adj1" fmla="val 10852530"/>
                <a:gd name="adj2" fmla="val 30154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80490" y="563925"/>
              <a:ext cx="19706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r>
                <a:rPr lang="ru-RU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кг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297214" y="2727435"/>
            <a:ext cx="2159876" cy="2065287"/>
            <a:chOff x="5297214" y="2727435"/>
            <a:chExt cx="2159876" cy="2065287"/>
          </a:xfrm>
        </p:grpSpPr>
        <p:sp>
          <p:nvSpPr>
            <p:cNvPr id="17" name="Дуга 16"/>
            <p:cNvSpPr/>
            <p:nvPr/>
          </p:nvSpPr>
          <p:spPr>
            <a:xfrm>
              <a:off x="5297214" y="3563011"/>
              <a:ext cx="2159876" cy="1229711"/>
            </a:xfrm>
            <a:prstGeom prst="arc">
              <a:avLst>
                <a:gd name="adj1" fmla="val 10852530"/>
                <a:gd name="adj2" fmla="val 21417125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80994" y="2727435"/>
              <a:ext cx="18760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кг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457091" y="1172592"/>
            <a:ext cx="1371559" cy="3225756"/>
            <a:chOff x="7457091" y="1172592"/>
            <a:chExt cx="1371559" cy="3225756"/>
          </a:xfrm>
        </p:grpSpPr>
        <p:sp>
          <p:nvSpPr>
            <p:cNvPr id="21" name="Правая фигурная скобка 20"/>
            <p:cNvSpPr/>
            <p:nvPr/>
          </p:nvSpPr>
          <p:spPr>
            <a:xfrm>
              <a:off x="7457091" y="1172592"/>
              <a:ext cx="515030" cy="3225756"/>
            </a:xfrm>
            <a:prstGeom prst="rightBrace">
              <a:avLst>
                <a:gd name="adj1" fmla="val 142816"/>
                <a:gd name="adj2" fmla="val 49545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61547" y="1854446"/>
              <a:ext cx="86710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ru-RU" sz="1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99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1789" y="2385788"/>
            <a:ext cx="6858001" cy="2086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0003" y="567559"/>
            <a:ext cx="540757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18 – 10 + 7 =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9 + 3 – 2 =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14 – 10 + 8 =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2. 37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19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50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25мм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3см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48см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4дм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92263" y="567559"/>
            <a:ext cx="630620" cy="6148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08940" y="1303283"/>
            <a:ext cx="630620" cy="6148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49974" y="1918138"/>
            <a:ext cx="630620" cy="6148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0366" y="3429002"/>
            <a:ext cx="630620" cy="6148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6131" y="2814147"/>
            <a:ext cx="630620" cy="6148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73974" y="4107597"/>
            <a:ext cx="630620" cy="6148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07859" y="5816843"/>
            <a:ext cx="630620" cy="6148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26131" y="5061749"/>
            <a:ext cx="630620" cy="6148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1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 16"/>
          <p:cNvSpPr/>
          <p:nvPr/>
        </p:nvSpPr>
        <p:spPr>
          <a:xfrm>
            <a:off x="0" y="2568808"/>
            <a:ext cx="9080938" cy="1735806"/>
          </a:xfrm>
          <a:custGeom>
            <a:avLst/>
            <a:gdLst>
              <a:gd name="connsiteX0" fmla="*/ 0 w 9080938"/>
              <a:gd name="connsiteY0" fmla="*/ 158626 h 1735806"/>
              <a:gd name="connsiteX1" fmla="*/ 3184634 w 9080938"/>
              <a:gd name="connsiteY1" fmla="*/ 1735178 h 1735806"/>
              <a:gd name="connsiteX2" fmla="*/ 5675586 w 9080938"/>
              <a:gd name="connsiteY2" fmla="*/ 971 h 1735806"/>
              <a:gd name="connsiteX3" fmla="*/ 9080938 w 9080938"/>
              <a:gd name="connsiteY3" fmla="*/ 1467164 h 1735806"/>
              <a:gd name="connsiteX4" fmla="*/ 9080938 w 9080938"/>
              <a:gd name="connsiteY4" fmla="*/ 1467164 h 1735806"/>
              <a:gd name="connsiteX5" fmla="*/ 9080938 w 9080938"/>
              <a:gd name="connsiteY5" fmla="*/ 1467164 h 1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0938" h="1735806">
                <a:moveTo>
                  <a:pt x="0" y="158626"/>
                </a:moveTo>
                <a:cubicBezTo>
                  <a:pt x="1119351" y="960040"/>
                  <a:pt x="2238703" y="1761454"/>
                  <a:pt x="3184634" y="1735178"/>
                </a:cubicBezTo>
                <a:cubicBezTo>
                  <a:pt x="4130565" y="1708902"/>
                  <a:pt x="4692869" y="45640"/>
                  <a:pt x="5675586" y="971"/>
                </a:cubicBezTo>
                <a:cubicBezTo>
                  <a:pt x="6658303" y="-43698"/>
                  <a:pt x="9080938" y="1467164"/>
                  <a:pt x="9080938" y="1467164"/>
                </a:cubicBezTo>
                <a:lnTo>
                  <a:pt x="9080938" y="1467164"/>
                </a:lnTo>
                <a:lnTo>
                  <a:pt x="9080938" y="1467164"/>
                </a:ln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8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73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1_Тема Office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Цирикова</dc:creator>
  <cp:lastModifiedBy>Юлия Цирикова</cp:lastModifiedBy>
  <cp:revision>14</cp:revision>
  <cp:lastPrinted>2014-09-24T01:46:12Z</cp:lastPrinted>
  <dcterms:created xsi:type="dcterms:W3CDTF">2014-09-23T22:50:26Z</dcterms:created>
  <dcterms:modified xsi:type="dcterms:W3CDTF">2014-09-24T02:06:56Z</dcterms:modified>
</cp:coreProperties>
</file>