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71" r:id="rId4"/>
    <p:sldId id="275" r:id="rId5"/>
    <p:sldId id="276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85"/>
    <a:srgbClr val="FF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3548" autoAdjust="0"/>
  </p:normalViewPr>
  <p:slideViewPr>
    <p:cSldViewPr>
      <p:cViewPr varScale="1">
        <p:scale>
          <a:sx n="61" d="100"/>
          <a:sy n="61" d="100"/>
        </p:scale>
        <p:origin x="16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1FDE-A63D-4A83-89BE-0F460681BA1D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0A96-B904-4E65-B37A-D48444DCB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 rot="20736868">
            <a:off x="591966" y="504362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FF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 rot="1681665">
            <a:off x="6679632" y="2491452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FF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780099" y="4074410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FF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 rot="747630">
            <a:off x="3036443" y="2036172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00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5-конечная звезда 5"/>
          <p:cNvSpPr/>
          <p:nvPr/>
        </p:nvSpPr>
        <p:spPr>
          <a:xfrm rot="20736868">
            <a:off x="5018332" y="4366750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00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 rot="1848636">
            <a:off x="6036956" y="428161"/>
            <a:ext cx="1983404" cy="1831583"/>
          </a:xfrm>
          <a:prstGeom prst="star5">
            <a:avLst>
              <a:gd name="adj" fmla="val 23770"/>
              <a:gd name="hf" fmla="val 105146"/>
              <a:gd name="vf" fmla="val 110557"/>
            </a:avLst>
          </a:prstGeom>
          <a:gradFill>
            <a:gsLst>
              <a:gs pos="10000">
                <a:srgbClr val="FF0000"/>
              </a:gs>
              <a:gs pos="66000">
                <a:srgbClr val="FFFFFF"/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9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мный ребенок - Уроки Тетушки Совы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52" b="96991" l="750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39831"/>
            <a:ext cx="3563888" cy="384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48" y="1124744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854, 249, 385, 704, 970, 608 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614" y="2532000"/>
            <a:ext cx="8964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249</a:t>
            </a:r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</a:t>
            </a:r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608</a:t>
            </a:r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704</a:t>
            </a:r>
            <a:r>
              <a:rPr lang="ru-RU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854, 970</a:t>
            </a:r>
            <a:endParaRPr lang="ru-RU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920880" cy="348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900-(627-58)</a:t>
            </a:r>
            <a:endParaRPr lang="ru-RU" sz="6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250+250+250</a:t>
            </a:r>
            <a:endParaRPr lang="ru-RU" sz="6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3) (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6×9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)+(158+168)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971600" y="3429000"/>
            <a:ext cx="2160240" cy="0"/>
          </a:xfrm>
          <a:prstGeom prst="line">
            <a:avLst/>
          </a:prstGeom>
          <a:ln w="762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131840" y="3429000"/>
            <a:ext cx="2160240" cy="0"/>
          </a:xfrm>
          <a:prstGeom prst="line">
            <a:avLst/>
          </a:prstGeom>
          <a:ln w="762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292080" y="3429000"/>
            <a:ext cx="2160240" cy="0"/>
          </a:xfrm>
          <a:prstGeom prst="line">
            <a:avLst/>
          </a:prstGeom>
          <a:ln w="762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/>
          <p:cNvSpPr/>
          <p:nvPr/>
        </p:nvSpPr>
        <p:spPr>
          <a:xfrm rot="10800000">
            <a:off x="971600" y="2712058"/>
            <a:ext cx="6527836" cy="1433884"/>
          </a:xfrm>
          <a:prstGeom prst="arc">
            <a:avLst>
              <a:gd name="adj1" fmla="val 10820656"/>
              <a:gd name="adj2" fmla="val 0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971598" y="2559659"/>
            <a:ext cx="4320481" cy="1586284"/>
          </a:xfrm>
          <a:prstGeom prst="arc">
            <a:avLst>
              <a:gd name="adj1" fmla="val 10820656"/>
              <a:gd name="adj2" fmla="val 0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3183486" y="2276872"/>
            <a:ext cx="4320481" cy="2088232"/>
          </a:xfrm>
          <a:prstGeom prst="arc">
            <a:avLst>
              <a:gd name="adj1" fmla="val 10820508"/>
              <a:gd name="adj2" fmla="val 0"/>
            </a:avLst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4009671"/>
            <a:ext cx="2520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 уч.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5236" y="1555001"/>
            <a:ext cx="2520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уч.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8004" y="1334885"/>
            <a:ext cx="2520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уч.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56032" y="2276872"/>
            <a:ext cx="7997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49234" y="2239045"/>
            <a:ext cx="7997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35839" y="2240681"/>
            <a:ext cx="7997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6967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1. 29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+(8*2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</a:p>
          <a:p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2. 24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:(72-66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endParaRPr lang="ru-RU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58+165+438=</a:t>
            </a:r>
          </a:p>
          <a:p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(625+75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700=</a:t>
            </a:r>
          </a:p>
          <a:p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956-</a:t>
            </a:r>
            <a:r>
              <a:rPr lang="ru-RU" sz="6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(483+206</a:t>
            </a: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endParaRPr lang="ru-RU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ea7bc8609a44b317d94ec88b52dccb9fbfb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Юлия Цирикова</cp:lastModifiedBy>
  <cp:revision>46</cp:revision>
  <dcterms:created xsi:type="dcterms:W3CDTF">2014-04-07T07:24:44Z</dcterms:created>
  <dcterms:modified xsi:type="dcterms:W3CDTF">2014-11-26T05:19:33Z</dcterms:modified>
</cp:coreProperties>
</file>