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C8F8-5F7B-4E48-8E64-2FFBABFF9A3A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56DB-C36A-46C0-B2A3-09148A0EE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11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5680-C5CF-4BC3-A11F-8033B7F25F8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61F9-01D0-4FE4-8C00-44B3819A2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CF90-FC32-45C0-BE15-EF0CB602AD8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4644-4420-48B0-A4A5-81ECCFB88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5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20D0-BE8F-4135-A3BD-01D6FC2EC360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8F3B-5A3F-4FBE-B89B-13155AE16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1911-8559-4FE2-A278-EBFDEE3C026A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4A0A-B88D-4311-A506-772B900A0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7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2680-71AB-45DD-B5A0-EC9A721ADC77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56B1-C80A-4128-AF78-C74695E1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3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BD05-C576-4B94-AABD-D63B40D2DBB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0EB6-84EB-4AE3-A35C-23C479490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6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0F21-9F36-46FC-B1FB-87AE935B9ADB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BC7B-DCA4-48FF-B439-6D78E476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8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F94E-0E18-4F01-B96B-8BEECD1C43E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E754-0D36-44A7-943F-4E6A5A05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6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3E33-B450-4D63-97A3-45A8D4F58CA0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1BAC-57AE-4F25-A814-5C3A7BBEF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7E05-81D3-457D-9549-0411B313A00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3174-3E6A-4A2E-851D-096B09C80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8931E1-DAD0-4257-A87D-C368244D274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8C4BC-377A-4059-B60E-F949E1DDE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5" r:id="rId2"/>
    <p:sldLayoutId id="2147483844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5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851648" cy="84295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гости к зиме.</a:t>
            </a:r>
            <a:endParaRPr lang="ru-RU" dirty="0"/>
          </a:p>
        </p:txBody>
      </p:sp>
      <p:pic>
        <p:nvPicPr>
          <p:cNvPr id="5123" name="Рисунок 5" descr="01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00375"/>
            <a:ext cx="16319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7" descr="025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929188"/>
            <a:ext cx="16144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8" descr="058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16430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9" descr="077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143250"/>
            <a:ext cx="16144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0" descr="089[1]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57750"/>
            <a:ext cx="17145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72400" cy="207170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latin typeface="Arial Black" pitchFamily="34" charset="0"/>
              </a:rPr>
              <a:t>	Сравните- сколько жира накопили разные медведи.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500063" y="3357563"/>
            <a:ext cx="7772400" cy="2071687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25кг * 27кг</a:t>
            </a:r>
          </a:p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20кг +5кг * 91кг</a:t>
            </a:r>
          </a:p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36кг * 30кг + 8кг</a:t>
            </a:r>
          </a:p>
        </p:txBody>
      </p:sp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43932" cy="78581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0" smtClean="0">
                <a:latin typeface="Arial Black" pitchFamily="34" charset="0"/>
                <a:cs typeface="Arial" pitchFamily="34" charset="0"/>
              </a:rPr>
              <a:t>Решите сами.</a:t>
            </a:r>
            <a:endParaRPr lang="ru-RU" sz="4800" b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642938" y="2286000"/>
            <a:ext cx="7772400" cy="2357438"/>
          </a:xfrm>
        </p:spPr>
        <p:txBody>
          <a:bodyPr/>
          <a:lstStyle/>
          <a:p>
            <a:pPr eaLnBrk="1" hangingPunct="1"/>
            <a:r>
              <a:rPr lang="ru-RU" altLang="ru-RU" sz="2800" i="1" smtClean="0">
                <a:latin typeface="Arial" charset="0"/>
                <a:cs typeface="Arial" charset="0"/>
              </a:rPr>
              <a:t>	Лесники разложили для подкормки зверей 3кг моркови, а капусты на 15кг больше. </a:t>
            </a:r>
          </a:p>
          <a:p>
            <a:pPr eaLnBrk="1" hangingPunct="1"/>
            <a:r>
              <a:rPr lang="ru-RU" altLang="ru-RU" sz="2800" i="1" smtClean="0">
                <a:latin typeface="Arial" charset="0"/>
                <a:cs typeface="Arial" charset="0"/>
              </a:rPr>
              <a:t>	Сколько всего овощей разложили лесники?</a:t>
            </a:r>
          </a:p>
        </p:txBody>
      </p:sp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428750"/>
            <a:ext cx="8215313" cy="3500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spc="-150" dirty="0" smtClean="0">
                <a:latin typeface="Arial" pitchFamily="34" charset="0"/>
                <a:cs typeface="Arial" pitchFamily="34" charset="0"/>
              </a:rPr>
              <a:t>Мы думали, решали, отвечали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spc="-150" dirty="0" smtClean="0">
                <a:latin typeface="Arial" pitchFamily="34" charset="0"/>
                <a:cs typeface="Arial" pitchFamily="34" charset="0"/>
              </a:rPr>
              <a:t>И друг другу помогали.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spc="-150" dirty="0" smtClean="0">
                <a:latin typeface="Arial" pitchFamily="34" charset="0"/>
                <a:cs typeface="Arial" pitchFamily="34" charset="0"/>
              </a:rPr>
              <a:t>Поработали на пять,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spc="-150" dirty="0" smtClean="0">
                <a:latin typeface="Arial" pitchFamily="34" charset="0"/>
                <a:cs typeface="Arial" pitchFamily="34" charset="0"/>
              </a:rPr>
              <a:t>Будем дружно отдыхать.</a:t>
            </a:r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17196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Закрепляем дома.</a:t>
            </a:r>
            <a:endParaRPr lang="ru-RU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785813" y="2928938"/>
            <a:ext cx="7286625" cy="2286000"/>
          </a:xfrm>
        </p:spPr>
        <p:txBody>
          <a:bodyPr/>
          <a:lstStyle/>
          <a:p>
            <a:pPr eaLnBrk="1" hangingPunct="1"/>
            <a:r>
              <a:rPr lang="ru-RU" altLang="ru-RU" sz="2800" i="1" smtClean="0">
                <a:latin typeface="Arial" charset="0"/>
                <a:cs typeface="Arial" charset="0"/>
              </a:rPr>
              <a:t>Окр. Мир – стр. 134-139,</a:t>
            </a:r>
          </a:p>
          <a:p>
            <a:pPr algn="ctr" eaLnBrk="1" hangingPunct="1"/>
            <a:r>
              <a:rPr lang="ru-RU" altLang="ru-RU" sz="2800" i="1" smtClean="0">
                <a:latin typeface="Arial" charset="0"/>
                <a:cs typeface="Arial" charset="0"/>
              </a:rPr>
              <a:t>	      пересказ.</a:t>
            </a:r>
          </a:p>
          <a:p>
            <a:pPr algn="ctr" eaLnBrk="1" hangingPunct="1"/>
            <a:endParaRPr lang="ru-RU" altLang="ru-RU" sz="2800" i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2800" i="1" smtClean="0">
                <a:latin typeface="Arial" charset="0"/>
                <a:cs typeface="Arial" charset="0"/>
              </a:rPr>
              <a:t>Матем. – с.75, №3.</a:t>
            </a:r>
          </a:p>
          <a:p>
            <a:pPr algn="ctr" eaLnBrk="1" hangingPunct="1"/>
            <a:endParaRPr lang="ru-RU" altLang="ru-RU" sz="2800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PicsDesktopnet_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82153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500990" cy="120417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Неживая природа зимой.</a:t>
            </a: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3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85813"/>
            <a:ext cx="4000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153620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smtClean="0">
                <a:latin typeface="Arial Black" pitchFamily="34" charset="0"/>
              </a:rPr>
              <a:t>Дополните задачу.</a:t>
            </a:r>
            <a:endParaRPr lang="ru-RU" b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2357438"/>
            <a:ext cx="7772400" cy="1857375"/>
          </a:xfrm>
          <a:ln w="38100"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Кочанов капусты -7 шт.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Морковок - ?, на 4 больше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1)… + … = 11( шт.)- морковок.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2)… +11=…(шт.)-всего.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4214813"/>
            <a:ext cx="82153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Ответ: ... гостинцев принесли дети.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643688" y="3071813"/>
            <a:ext cx="285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6715125" y="2857501"/>
            <a:ext cx="428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6572250" y="2643188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>
            <a:off x="7143750" y="2500313"/>
            <a:ext cx="285750" cy="71437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00" y="2643188"/>
            <a:ext cx="1546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/>
              <a:t>? </a:t>
            </a:r>
            <a:r>
              <a:rPr lang="ru-RU" sz="2400" i="1" spc="-150" dirty="0"/>
              <a:t>шт.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5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50888"/>
            <a:ext cx="8001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286412" cy="154076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Решите задачу</a:t>
            </a:r>
            <a:r>
              <a:rPr lang="ru-RU" b="0" smtClean="0">
                <a:latin typeface="Arial Black" pitchFamily="34" charset="0"/>
                <a:cs typeface="Arial" pitchFamily="34" charset="0"/>
              </a:rPr>
              <a:t>.</a:t>
            </a:r>
            <a:endParaRPr lang="ru-RU" b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2500313"/>
            <a:ext cx="7772400" cy="2581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Когда заяц пробежал 90м,лиса прошла15м. На сколько расстояние, которое пробежал заяц больше, чем расстояние, которое прошла лиса?</a:t>
            </a: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2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33400"/>
            <a:ext cx="8501062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1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8429625" cy="589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17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50106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121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Поток</vt:lpstr>
      <vt:lpstr>В гости к зиме.</vt:lpstr>
      <vt:lpstr> Неживая природа зимой.</vt:lpstr>
      <vt:lpstr>Презентация PowerPoint</vt:lpstr>
      <vt:lpstr>Дополните задачу.</vt:lpstr>
      <vt:lpstr>Презентация PowerPoint</vt:lpstr>
      <vt:lpstr>Решите задачу.</vt:lpstr>
      <vt:lpstr>Презентация PowerPoint</vt:lpstr>
      <vt:lpstr>Презентация PowerPoint</vt:lpstr>
      <vt:lpstr>Презентация PowerPoint</vt:lpstr>
      <vt:lpstr> Сравните- сколько жира накопили разные медведи.</vt:lpstr>
      <vt:lpstr>Решите сами.</vt:lpstr>
      <vt:lpstr>Презентация PowerPoint</vt:lpstr>
      <vt:lpstr>Закрепляем дома.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зиме.</dc:title>
  <dc:creator>ZVER</dc:creator>
  <cp:lastModifiedBy>Panov</cp:lastModifiedBy>
  <cp:revision>20</cp:revision>
  <dcterms:created xsi:type="dcterms:W3CDTF">2009-12-20T11:41:56Z</dcterms:created>
  <dcterms:modified xsi:type="dcterms:W3CDTF">2015-01-21T16:25:48Z</dcterms:modified>
</cp:coreProperties>
</file>