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F9CFB-2D39-4625-B177-370679F824B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B4D50-B6A4-4EC0-9421-AB4496FA626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19844"/>
            <a:ext cx="8236190" cy="5988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аналитической справки по проверке техники чтения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7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4198" cy="68251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85906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6</TotalTime>
  <Words>8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Tradeshow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Nataly</dc:creator>
  <cp:lastModifiedBy>Nataly</cp:lastModifiedBy>
  <cp:revision>1</cp:revision>
  <dcterms:created xsi:type="dcterms:W3CDTF">2014-11-06T16:12:25Z</dcterms:created>
  <dcterms:modified xsi:type="dcterms:W3CDTF">2014-11-06T16:19:12Z</dcterms:modified>
</cp:coreProperties>
</file>