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600" b="0" dirty="0" smtClean="0">
                <a:latin typeface="Times New Roman" pitchFamily="18" charset="0"/>
                <a:cs typeface="Times New Roman" pitchFamily="18" charset="0"/>
              </a:rPr>
              <a:t>Тест 2 </a:t>
            </a:r>
            <a:endParaRPr lang="ru-RU" sz="6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Природные зоны. Крайний Север. Тундра.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какое погодное условие не характерно для условий Крайнего СЕВЕРА?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зима длится почти полгода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сильные морозы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постоянный снеговой покров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температура воздуха постоянно выше нуля градусов.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2. Почему в районах Крайнего Севера нет растительности?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земля не успевает освобождаться от снега и льда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растительность бездумно уничтожена людьми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нет животных, питающихся растениями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люди не занимаются посадкой растений.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3. Найди животное, которое не встретишь на Крайнем Севере:</a:t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гагара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бурый медведь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белый медведь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морской котик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4. Найди растение, которое не встретишь на просторах тундры: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морошка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ягель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В) голубика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Г) ковыль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Выдели занятие, не характерное для населения тундры: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рыболовство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оленеводство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земледелие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охота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г, 2. а, 3. б, 4. г, 5. а, 6 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5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743200"/>
            <a:ext cx="5951856" cy="3433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186</Words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Тест 2 </vt:lpstr>
      <vt:lpstr>1. какое погодное условие не характерно для условий Крайнего СЕВЕРА?</vt:lpstr>
      <vt:lpstr>2. Почему в районах Крайнего Севера нет растительности?</vt:lpstr>
      <vt:lpstr>3. Найди животное, которое не встретишь на Крайнем Севере: </vt:lpstr>
      <vt:lpstr>4. Найди растение, которое не встретишь на просторах тундры:</vt:lpstr>
      <vt:lpstr>6. Выдели занятие, не характерное для населения тундры: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2 </dc:title>
  <cp:lastModifiedBy>Admin</cp:lastModifiedBy>
  <cp:revision>3</cp:revision>
  <dcterms:modified xsi:type="dcterms:W3CDTF">2013-11-18T17:01:14Z</dcterms:modified>
</cp:coreProperties>
</file>