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CAU8IGT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3900" y="457201"/>
            <a:ext cx="4165600" cy="3124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Природные зоны. Тайга. Смешанные леса.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1.Выдели растения не характерные для тайги: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ель</a:t>
            </a:r>
          </a:p>
          <a:p>
            <a:pPr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Б)дуб</a:t>
            </a:r>
          </a:p>
          <a:p>
            <a:pPr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В)кедр</a:t>
            </a:r>
          </a:p>
          <a:p>
            <a:pPr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Г)лиственница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Определи, кто в тайге не живёт: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антилопа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бобр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бурый медведь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соболь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1447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Определи природное условие тайги, способствующее разведению домашнего скота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лето теплее, чем в тундре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более короткая, чем в тундре, зима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лето продолжается несколько месяцев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произрастание большого количества тра</a:t>
            </a:r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Какое растение не растёт в зоне смешанных лесов?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клён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ель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верблюжья колючка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калина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Какое животное не встретишь в зоне смешанных лесов?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белка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верблюд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лисица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заяц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Укажите занятие населения зоны смешанных лесов, не характерное для её жителей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лесопосадки</a:t>
            </a:r>
          </a:p>
          <a:p>
            <a:pPr>
              <a:buNone/>
            </a:pPr>
            <a:r>
              <a:rPr lang="ru-RU" dirty="0" smtClean="0"/>
              <a:t>Б) земледелие</a:t>
            </a:r>
          </a:p>
          <a:p>
            <a:pPr>
              <a:buNone/>
            </a:pPr>
            <a:r>
              <a:rPr lang="ru-RU" dirty="0" smtClean="0"/>
              <a:t>В) лесозаготовки</a:t>
            </a:r>
          </a:p>
          <a:p>
            <a:pPr>
              <a:buNone/>
            </a:pPr>
            <a:r>
              <a:rPr lang="ru-RU" dirty="0" smtClean="0"/>
              <a:t>Г) выращивание арбузов, дынь.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б, 2. а, 3.г, 4. в, 5. б, 6. г.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SC000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200400"/>
            <a:ext cx="3962400" cy="2971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</TotalTime>
  <Words>188</Words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Тест 1</vt:lpstr>
      <vt:lpstr>1.Выдели растения не характерные для тайги:</vt:lpstr>
      <vt:lpstr>1. Определи, кто в тайге не живёт:</vt:lpstr>
      <vt:lpstr>3. Определи природное условие тайги, способствующее разведению домашнего скота</vt:lpstr>
      <vt:lpstr>4. Какое растение не растёт в зоне смешанных лесов?</vt:lpstr>
      <vt:lpstr>5. Какое животное не встретишь в зоне смешанных лесов?</vt:lpstr>
      <vt:lpstr>6. Укажите занятие населения зоны смешанных лесов, не характерное для её жителей</vt:lpstr>
      <vt:lpstr>Ответы: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</dc:title>
  <cp:lastModifiedBy>Admin</cp:lastModifiedBy>
  <cp:revision>4</cp:revision>
  <dcterms:modified xsi:type="dcterms:W3CDTF">2013-11-18T16:40:03Z</dcterms:modified>
</cp:coreProperties>
</file>