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9A6D7-1047-499F-A0CF-9162C1D9D3A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129DAB-4512-4D97-84B2-6803996AEBB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« Учимся быть терпимыми»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о толерантности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Наташа\Downloads\през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00092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305800" cy="321471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Всем </a:t>
            </a:r>
            <a:br>
              <a:rPr lang="ru-RU" sz="8000" dirty="0" smtClean="0"/>
            </a:br>
            <a:r>
              <a:rPr lang="ru-RU" sz="8000" dirty="0" smtClean="0"/>
              <a:t>спасибо</a:t>
            </a:r>
            <a:br>
              <a:rPr lang="ru-RU" sz="8000" dirty="0" smtClean="0"/>
            </a:br>
            <a:r>
              <a:rPr lang="ru-RU" sz="8000" dirty="0" smtClean="0"/>
              <a:t>за внимание!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Цель: обозначить проблему толерантного отношения друг к другу .</a:t>
            </a:r>
          </a:p>
          <a:p>
            <a:r>
              <a:rPr lang="ru-RU" b="1" dirty="0" smtClean="0"/>
              <a:t>Задачи: дать понятие толерантности.</a:t>
            </a:r>
          </a:p>
          <a:p>
            <a:r>
              <a:rPr lang="ru-RU" b="1" dirty="0" smtClean="0"/>
              <a:t>Выявить черты толерантной и </a:t>
            </a:r>
            <a:r>
              <a:rPr lang="ru-RU" b="1" dirty="0" err="1" smtClean="0"/>
              <a:t>интолерантной</a:t>
            </a:r>
            <a:r>
              <a:rPr lang="ru-RU" b="1" dirty="0" smtClean="0"/>
              <a:t> личности.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Толерантность-</a:t>
            </a:r>
            <a:endParaRPr lang="ru-RU" dirty="0" smtClean="0"/>
          </a:p>
          <a:p>
            <a:r>
              <a:rPr lang="ru-RU" dirty="0" smtClean="0">
                <a:solidFill>
                  <a:srgbClr val="7030A0"/>
                </a:solidFill>
              </a:rPr>
              <a:t>это – ценностное отношение человека к людям, выражающееся в признании, принятии и понимании им представителей иных культур.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– терпимость к чужим мнениям, верованиям, поведению.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                                                           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-это способность что-то или кого-то терпеть «только по милосердию и снисхождению»                                                                                                                                                                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словарь В.И.Даля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терпимость к чужим мнениям,      прощение       уважение прав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верованиям, поведению                      |                             других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                                     \                                 /                                               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сострадание     ─       </a:t>
            </a:r>
            <a:r>
              <a:rPr lang="ru-RU" b="1" dirty="0" smtClean="0">
                <a:solidFill>
                  <a:srgbClr val="7030A0"/>
                </a:solidFill>
              </a:rPr>
              <a:t>ТОЛЕРАНТНОСТЬ</a:t>
            </a:r>
            <a:r>
              <a:rPr lang="ru-RU" dirty="0" smtClean="0">
                <a:solidFill>
                  <a:srgbClr val="7030A0"/>
                </a:solidFill>
              </a:rPr>
              <a:t>        ─         сотрудничество, дух    партнёрства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               /                           |                    \         уважение человеческого достоинства                  милосердие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                принятие другого таким, какой он есть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71451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Есть два пути развития личности: толерантный  и  </a:t>
            </a:r>
            <a:r>
              <a:rPr lang="ru-RU" sz="4000" b="1" dirty="0" err="1" smtClean="0"/>
              <a:t>интолерантный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Толерантная личность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уважение мнения других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доброжелательность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желание что-либо делать вместе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понимание и принятие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чуткость, любознательность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снисходительность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доверие, гуманизм 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Интолерантная</a:t>
            </a:r>
            <a:r>
              <a:rPr lang="ru-RU" dirty="0" smtClean="0"/>
              <a:t> личность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непонимание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игнорирование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эгоизм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нетерпимость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выражение пренебрежения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раздражительность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равнодушие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цинизм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немотивированная агрессивность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3108" y="1785926"/>
            <a:ext cx="457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не ссориться, нужно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Стараться понять друг друга в любой ситуации.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Никогда не повышать голос друг на друга.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Уметь дать совет, выслушать совет другого.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Уметь поддержать в трудную минуту.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Доверять друг другу.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Уметь слышать и слушать.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305800" cy="3500438"/>
          </a:xfrm>
        </p:spPr>
        <p:txBody>
          <a:bodyPr>
            <a:normAutofit/>
          </a:bodyPr>
          <a:lstStyle/>
          <a:p>
            <a:r>
              <a:rPr lang="ru-RU" i="1" dirty="0" smtClean="0"/>
              <a:t>«Раскаяние отца»</a:t>
            </a:r>
            <a:br>
              <a:rPr lang="ru-RU" i="1" dirty="0" smtClean="0"/>
            </a:br>
            <a:r>
              <a:rPr lang="ru-RU" i="1" dirty="0" smtClean="0"/>
              <a:t> </a:t>
            </a:r>
            <a:r>
              <a:rPr lang="ru-RU" i="1" dirty="0" smtClean="0"/>
              <a:t>( </a:t>
            </a:r>
            <a:r>
              <a:rPr lang="ru-RU" i="1" dirty="0" smtClean="0"/>
              <a:t>Ливингстон </a:t>
            </a:r>
            <a:r>
              <a:rPr lang="ru-RU" i="1" dirty="0" err="1" smtClean="0"/>
              <a:t>Ларнед</a:t>
            </a:r>
            <a:r>
              <a:rPr lang="ru-RU" i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C:\Users\Наташа\Downloads\для пре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643866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Наташа\Downloads\для през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600" y="869950"/>
            <a:ext cx="7670800" cy="5118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157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 Учимся быть терпимыми» </vt:lpstr>
      <vt:lpstr>Презентация PowerPoint</vt:lpstr>
      <vt:lpstr>Презентация PowerPoint</vt:lpstr>
      <vt:lpstr>Презентация PowerPoint</vt:lpstr>
      <vt:lpstr>Есть два пути развития личности: толерантный  и  интолерантный </vt:lpstr>
      <vt:lpstr>Презентация PowerPoint</vt:lpstr>
      <vt:lpstr>«Раскаяние отца»  ( Ливингстон Ларнед) </vt:lpstr>
      <vt:lpstr>Презентация PowerPoint</vt:lpstr>
      <vt:lpstr>Презентация PowerPoint</vt:lpstr>
      <vt:lpstr>Презентация PowerPoint</vt:lpstr>
      <vt:lpstr>Всем  спасибо за внимание!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Учимся быть терпимыми»</dc:title>
  <dc:creator>Наташа</dc:creator>
  <cp:lastModifiedBy>user</cp:lastModifiedBy>
  <cp:revision>9</cp:revision>
  <dcterms:created xsi:type="dcterms:W3CDTF">2013-06-28T05:50:40Z</dcterms:created>
  <dcterms:modified xsi:type="dcterms:W3CDTF">2013-11-06T11:48:26Z</dcterms:modified>
</cp:coreProperties>
</file>