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89928D-5A4E-4D2F-9F84-FB9F5446D113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F2EB30-BE7D-4D5E-B899-DB3C33185C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3068960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Современные технологии проведения урока в начальной школе с учетом требований ФГОС</a:t>
            </a:r>
            <a:endParaRPr lang="ru-RU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5934670"/>
            <a:ext cx="3203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 начальных классов МБОУ СОШ №70  </a:t>
            </a:r>
          </a:p>
          <a:p>
            <a:r>
              <a:rPr lang="ru-RU" dirty="0" smtClean="0"/>
              <a:t>Грачева Оксана Николаевна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Современные технологии проведения урока: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772816"/>
            <a:ext cx="7498080" cy="4800600"/>
          </a:xfrm>
        </p:spPr>
        <p:txBody>
          <a:bodyPr/>
          <a:lstStyle/>
          <a:p>
            <a:r>
              <a:rPr lang="ru-RU" dirty="0" smtClean="0"/>
              <a:t>технология проблемного обучения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метод проектов</a:t>
            </a:r>
            <a:r>
              <a:rPr lang="en-US" dirty="0" smtClean="0"/>
              <a:t>;</a:t>
            </a:r>
          </a:p>
          <a:p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</a:t>
            </a:r>
            <a:r>
              <a:rPr lang="en-US" dirty="0" smtClean="0"/>
              <a:t>;</a:t>
            </a:r>
          </a:p>
          <a:p>
            <a:r>
              <a:rPr lang="ru-RU" dirty="0" smtClean="0"/>
              <a:t>технология «французская мастерская»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информационно-коммуникационные технологии (ИКТ)</a:t>
            </a:r>
            <a:endParaRPr lang="en-US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Основные направления внедрения ИКТ в начальной школе: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556792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создание и подготовка дидактических материалов</a:t>
            </a:r>
            <a:r>
              <a:rPr lang="en-US" dirty="0" smtClean="0"/>
              <a:t>;</a:t>
            </a:r>
          </a:p>
          <a:p>
            <a:r>
              <a:rPr lang="ru-RU" dirty="0" smtClean="0"/>
              <a:t>создание текстовых работ</a:t>
            </a:r>
            <a:r>
              <a:rPr lang="en-US" dirty="0" smtClean="0"/>
              <a:t>;</a:t>
            </a:r>
          </a:p>
          <a:p>
            <a:r>
              <a:rPr lang="ru-RU" dirty="0" smtClean="0"/>
              <a:t>создание и использование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презентаций к урокам</a:t>
            </a:r>
            <a:r>
              <a:rPr lang="en-US" dirty="0" smtClean="0"/>
              <a:t>;</a:t>
            </a:r>
          </a:p>
          <a:p>
            <a:r>
              <a:rPr lang="ru-RU" dirty="0" smtClean="0"/>
              <a:t>использование готовых обучающих программ</a:t>
            </a:r>
            <a:r>
              <a:rPr lang="en-US" dirty="0" smtClean="0"/>
              <a:t>;</a:t>
            </a:r>
          </a:p>
          <a:p>
            <a:r>
              <a:rPr lang="ru-RU" dirty="0" smtClean="0"/>
              <a:t>разработка и использование собственных авторских программ</a:t>
            </a:r>
            <a:r>
              <a:rPr lang="en-US" dirty="0" smtClean="0"/>
              <a:t>;</a:t>
            </a:r>
          </a:p>
          <a:p>
            <a:r>
              <a:rPr lang="ru-RU" dirty="0" smtClean="0"/>
              <a:t>работа с ресурсами интернета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4077072"/>
            <a:ext cx="9144000" cy="1296144"/>
          </a:xfrm>
          <a:prstGeom prst="rect">
            <a:avLst/>
          </a:prstGeom>
          <a:solidFill>
            <a:schemeClr val="bg1">
              <a:lumMod val="65000"/>
            </a:schemeClr>
          </a:solidFill>
          <a:ln w="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4581128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4581128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67944" y="4581128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868144" y="4581128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596336" y="4581128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C:\Users\PC\AppData\Local\Microsoft\Windows\Temporary Internet Files\Content.IE5\4UES3K9D\MC9004135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12560" y="2996952"/>
            <a:ext cx="2371588" cy="1560829"/>
          </a:xfrm>
          <a:prstGeom prst="rect">
            <a:avLst/>
          </a:prstGeom>
          <a:noFill/>
        </p:spPr>
      </p:pic>
      <p:pic>
        <p:nvPicPr>
          <p:cNvPr id="2051" name="Picture 3" descr="C:\Users\PC\AppData\Local\Microsoft\Windows\Temporary Internet Files\Content.IE5\OHH5VNSD\MP900449062[1]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988840" y="3645024"/>
            <a:ext cx="1872208" cy="1584176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203848" y="188640"/>
            <a:ext cx="34563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9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Реши задачу</a:t>
            </a:r>
            <a:endParaRPr lang="ru-RU" sz="4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259632" y="2780928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ru-RU" sz="3200" b="1" dirty="0" smtClean="0"/>
              <a:t> </a:t>
            </a:r>
            <a:r>
              <a:rPr lang="en-US" sz="3200" b="1" dirty="0" smtClean="0"/>
              <a:t>=</a:t>
            </a:r>
            <a:r>
              <a:rPr lang="ru-RU" sz="3200" b="1" dirty="0" smtClean="0"/>
              <a:t> </a:t>
            </a:r>
            <a:r>
              <a:rPr lang="en-US" sz="3200" b="1" dirty="0" smtClean="0"/>
              <a:t>70 </a:t>
            </a:r>
            <a:r>
              <a:rPr lang="ru-RU" sz="3200" b="1" dirty="0" smtClean="0"/>
              <a:t>км/ч</a:t>
            </a:r>
            <a:endParaRPr lang="ru-RU" sz="3200" b="1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1691680" y="3356992"/>
            <a:ext cx="1296144" cy="216024"/>
          </a:xfrm>
          <a:prstGeom prst="rightArrow">
            <a:avLst/>
          </a:prstGeom>
          <a:solidFill>
            <a:schemeClr val="bg1"/>
          </a:solidFill>
          <a:ln w="317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flipH="1">
            <a:off x="6804248" y="2636912"/>
            <a:ext cx="1224136" cy="216024"/>
          </a:xfrm>
          <a:prstGeom prst="rightArrow">
            <a:avLst/>
          </a:prstGeom>
          <a:solidFill>
            <a:schemeClr val="bg1"/>
          </a:solidFill>
          <a:ln w="317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372200" y="2060848"/>
            <a:ext cx="2195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ru-RU" sz="3200" b="1" dirty="0" smtClean="0"/>
              <a:t> =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3200" b="1" dirty="0" smtClean="0"/>
              <a:t> </a:t>
            </a:r>
            <a:r>
              <a:rPr lang="ru-RU" sz="3200" b="1" dirty="0" smtClean="0"/>
              <a:t>км/ч</a:t>
            </a:r>
            <a:endParaRPr lang="ru-RU" sz="3200" b="1" dirty="0"/>
          </a:p>
        </p:txBody>
      </p:sp>
      <p:pic>
        <p:nvPicPr>
          <p:cNvPr id="23" name="Picture 4" descr="C:\Users\PC\AppData\Local\Microsoft\Windows\Temporary Internet Files\Content.IE5\OHH5VNSD\MC90043479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3573016"/>
            <a:ext cx="1324516" cy="1324516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3923928" y="2564904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= 3 ч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авая фигурная скобка 24"/>
          <p:cNvSpPr/>
          <p:nvPr/>
        </p:nvSpPr>
        <p:spPr>
          <a:xfrm rot="5400000">
            <a:off x="4499992" y="1772816"/>
            <a:ext cx="720080" cy="7920880"/>
          </a:xfrm>
          <a:prstGeom prst="rightBrace">
            <a:avLst>
              <a:gd name="adj1" fmla="val 144077"/>
              <a:gd name="adj2" fmla="val 4986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4355976" y="6165304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 = </a:t>
            </a:r>
            <a:r>
              <a:rPr lang="ru-RU" sz="3200" b="1" dirty="0" smtClean="0"/>
              <a:t>?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75341E-6 L 0.4882 -1.75341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500"/>
                            </p:stCondLst>
                            <p:childTnLst>
                              <p:par>
                                <p:cTn id="4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28314E-6 L -0.4526 0.00185 " pathEditMode="relative" rAng="0" ptsTypes="AA">
                                      <p:cBhvr>
                                        <p:cTn id="41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9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3500"/>
                            </p:stCondLst>
                            <p:childTnLst>
                              <p:par>
                                <p:cTn id="6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 animBg="1"/>
      <p:bldP spid="18" grpId="0" animBg="1"/>
      <p:bldP spid="19" grpId="0"/>
      <p:bldP spid="24" grpId="0"/>
      <p:bldP spid="25" grpId="0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Рекомендации к оформлению презентаций:</a:t>
            </a:r>
            <a:endParaRPr lang="ru-RU" sz="4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03648" y="1628800"/>
            <a:ext cx="7498080" cy="4800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не загромождать отдельный слайд большим количеством информации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на каждом слайде должно быть не более двух картинок</a:t>
            </a:r>
            <a:r>
              <a:rPr lang="en-US" dirty="0" smtClean="0"/>
              <a:t>;</a:t>
            </a:r>
          </a:p>
          <a:p>
            <a:r>
              <a:rPr lang="ru-RU" dirty="0" smtClean="0"/>
              <a:t>размер шрифта на слайде должен быть не менее 24-28 пунктов</a:t>
            </a:r>
          </a:p>
          <a:p>
            <a:r>
              <a:rPr lang="ru-RU" dirty="0" smtClean="0"/>
              <a:t>анимация возможна один раз в течении 5 минут (в начальной школе)</a:t>
            </a:r>
          </a:p>
          <a:p>
            <a:r>
              <a:rPr lang="ru-RU" dirty="0" smtClean="0"/>
              <a:t>вся презентация должна быть выдержана в одном стиле (одинаковое оформление всех слайдов: фон, название, размер, шрифт, начертание шрифта, цвет и толщина различных линий и т.п.)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Использование ИКТ позволяет: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проводить уроки на высоком эстетическом и эмоциональном уровне</a:t>
            </a:r>
            <a:r>
              <a:rPr lang="en-US" dirty="0" smtClean="0"/>
              <a:t>;</a:t>
            </a:r>
          </a:p>
          <a:p>
            <a:r>
              <a:rPr lang="ru-RU" dirty="0" smtClean="0"/>
              <a:t>обеспечить уроки необходимой наглядностью</a:t>
            </a:r>
            <a:r>
              <a:rPr lang="en-US" dirty="0" smtClean="0"/>
              <a:t>;</a:t>
            </a:r>
          </a:p>
          <a:p>
            <a:r>
              <a:rPr lang="ru-RU" dirty="0" smtClean="0"/>
              <a:t>привлечь большое количество дидактического материала</a:t>
            </a:r>
            <a:r>
              <a:rPr lang="en-US" dirty="0" smtClean="0"/>
              <a:t>;</a:t>
            </a:r>
          </a:p>
          <a:p>
            <a:r>
              <a:rPr lang="ru-RU" dirty="0" smtClean="0"/>
              <a:t>повысить эффективность урока в целом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</TotalTime>
  <Words>214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Современные технологии проведения урока в начальной школе с учетом требований ФГОС</vt:lpstr>
      <vt:lpstr>Современные технологии проведения урока:</vt:lpstr>
      <vt:lpstr>Основные направления внедрения ИКТ в начальной школе:</vt:lpstr>
      <vt:lpstr>Слайд 4</vt:lpstr>
      <vt:lpstr>Рекомендации к оформлению презентаций:</vt:lpstr>
      <vt:lpstr>Использование ИКТ позволяет: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технологии проведения урока в начальной школе с учетом требований ФГОС</dc:title>
  <dc:creator>PC</dc:creator>
  <cp:lastModifiedBy>PC</cp:lastModifiedBy>
  <cp:revision>14</cp:revision>
  <dcterms:created xsi:type="dcterms:W3CDTF">2013-12-01T15:17:31Z</dcterms:created>
  <dcterms:modified xsi:type="dcterms:W3CDTF">2013-12-09T15:42:02Z</dcterms:modified>
</cp:coreProperties>
</file>